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03" r:id="rId1"/>
  </p:sldMasterIdLst>
  <p:notesMasterIdLst>
    <p:notesMasterId r:id="rId46"/>
  </p:notesMasterIdLst>
  <p:sldIdLst>
    <p:sldId id="256" r:id="rId2"/>
    <p:sldId id="300"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Lst>
  <p:sldSz cx="9144000" cy="5143500" type="screen16x9"/>
  <p:notesSz cx="6858000" cy="9144000"/>
  <p:embeddedFontLst>
    <p:embeddedFont>
      <p:font typeface="Proxima Nova" panose="020B0604020202020204" charset="0"/>
      <p:regular r:id="rId47"/>
      <p:bold r:id="rId48"/>
      <p:italic r:id="rId49"/>
      <p:boldItalic r:id="rId50"/>
    </p:embeddedFont>
    <p:embeddedFont>
      <p:font typeface="Roboto" panose="020B0604020202020204" charset="0"/>
      <p:regular r:id="rId51"/>
      <p:bold r:id="rId52"/>
      <p:italic r:id="rId53"/>
      <p:boldItalic r:id="rId54"/>
    </p:embeddedFont>
    <p:embeddedFont>
      <p:font typeface="Calibri" panose="020F0502020204030204" pitchFamily="34"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91F4A9-770D-42D5-AECD-7D80059E3C1E}">
  <a:tblStyle styleId="{2491F4A9-770D-42D5-AECD-7D80059E3C1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75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8.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font" Target="fonts/font11.fntdata"/><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presProps" Target="presProps.xml"/></Relationships>
</file>

<file path=ppt/media/image1.png>
</file>

<file path=ppt/media/image10.jpg>
</file>

<file path=ppt/media/image11.png>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docs.spring.io/spring-boot/docs/2.2.5.RELEASE/reference/html/production-ready-features.html#health-groups"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docs.spring.io/spring-boot/docs/current/reference/html/production-ready-features.html#production-ready-health"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3e6a3524ff_1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3e6a3524ff_1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3e6a3524ff_1_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3e6a3524ff_1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338979c72d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338979c72d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338979c72d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 name="Google Shape;786;g338979c72d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64cd60972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64cd6097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terminology is important to be distinct. One reason is that these terms are reflected in the properties associated.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338979c72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338979c72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338979c72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338979c72d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5484684a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5484684a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Actuator endpoints can be secured in the same way you are going to secure other resources in your application using Spring security.</a:t>
            </a:r>
            <a:endParaRPr/>
          </a:p>
          <a:p>
            <a:pPr marL="0" lvl="0" indent="0" algn="l" rtl="0">
              <a:spcBef>
                <a:spcPts val="0"/>
              </a:spcBef>
              <a:spcAft>
                <a:spcPts val="0"/>
              </a:spcAft>
              <a:buNone/>
            </a:pPr>
            <a:endParaRPr/>
          </a:p>
          <a:p>
            <a:pPr marL="0" lvl="0" indent="0" algn="l" rtl="0">
              <a:spcBef>
                <a:spcPts val="0"/>
              </a:spcBef>
              <a:spcAft>
                <a:spcPts val="0"/>
              </a:spcAft>
              <a:buNone/>
            </a:pPr>
            <a:r>
              <a:rPr lang="en"/>
              <a:t>Actuator dependency also provides EndpointRequest class which provides base-path agnostic way of specifying the endpoints.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3dff2f4f9c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 name="Google Shape;827;g3dff2f4f9c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3dff2f4f9c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3dff2f4f9c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g3e6a3524ff_1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 name="Google Shape;844;g3e6a3524ff_1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3e6a3524ff_1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3e6a3524ff_1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549a2c01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549a2c01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Metrics data can be accessed in two different schemes - hierarchically or dimensionally.  Before we talk about the differences between the two, let’s see, for example, how you want access the metrics data on http requests.</a:t>
            </a:r>
            <a:endParaRPr/>
          </a:p>
          <a:p>
            <a:pPr marL="0" lvl="0" indent="0" algn="l" rtl="0">
              <a:spcBef>
                <a:spcPts val="0"/>
              </a:spcBef>
              <a:spcAft>
                <a:spcPts val="0"/>
              </a:spcAft>
              <a:buNone/>
            </a:pPr>
            <a:endParaRPr/>
          </a:p>
          <a:p>
            <a:pPr marL="0" lvl="0" indent="0" algn="l" rtl="0">
              <a:spcBef>
                <a:spcPts val="0"/>
              </a:spcBef>
              <a:spcAft>
                <a:spcPts val="0"/>
              </a:spcAft>
              <a:buNone/>
            </a:pPr>
            <a:r>
              <a:rPr lang="en"/>
              <a:t>You might want to use an arbitrary combination of various query attributes.  The attributes could be the ones that are known at the moment or they could be custom attributes that are now known at the moment.</a:t>
            </a:r>
            <a:endParaRPr/>
          </a:p>
          <a:p>
            <a:pPr marL="0" lvl="0" indent="0" algn="l" rtl="0">
              <a:spcBef>
                <a:spcPts val="0"/>
              </a:spcBef>
              <a:spcAft>
                <a:spcPts val="0"/>
              </a:spcAft>
              <a:buNone/>
            </a:pPr>
            <a:endParaRPr/>
          </a:p>
          <a:p>
            <a:pPr marL="0" lvl="0" indent="0" algn="l" rtl="0">
              <a:spcBef>
                <a:spcPts val="0"/>
              </a:spcBef>
              <a:spcAft>
                <a:spcPts val="0"/>
              </a:spcAft>
              <a:buNone/>
            </a:pPr>
            <a:r>
              <a:rPr lang="en"/>
              <a:t>Example metrics data you want to retrieve on http requests  include  “all http requests whose Http method is GET and Response status is 200”, or “all http requests whose Http method is POST and region-of-origin custom attribute is “us-east”, etc.</a:t>
            </a:r>
            <a:endParaRPr/>
          </a:p>
          <a:p>
            <a:pPr marL="0" lvl="0" indent="0" algn="l" rtl="0">
              <a:spcBef>
                <a:spcPts val="0"/>
              </a:spcBef>
              <a:spcAft>
                <a:spcPts val="0"/>
              </a:spcAft>
              <a:buNone/>
            </a:pPr>
            <a:endParaRPr/>
          </a:p>
          <a:p>
            <a:pPr marL="0" lvl="0" indent="0" algn="l" rtl="0">
              <a:spcBef>
                <a:spcPts val="0"/>
              </a:spcBef>
              <a:spcAft>
                <a:spcPts val="0"/>
              </a:spcAft>
              <a:buNone/>
            </a:pPr>
            <a:r>
              <a:rPr lang="en"/>
              <a:t>Now let’s see how these possible use cases can be represented in hirearchical and dimensional schemes.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549a2c01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549a2c01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Hierarchical metrics often follow a naming convention that embeds ket/value attribute paris into the same separated by periods.  In the http example, it could be something like http.&lt;method&gt;.&lt;method-value&gt;.&lt;status&gt;.status-value&gt;.  </a:t>
            </a:r>
            <a:endParaRPr/>
          </a:p>
          <a:p>
            <a:pPr marL="0" lvl="0" indent="0" algn="l" rtl="0">
              <a:spcBef>
                <a:spcPts val="0"/>
              </a:spcBef>
              <a:spcAft>
                <a:spcPts val="0"/>
              </a:spcAft>
              <a:buNone/>
            </a:pPr>
            <a:endParaRPr/>
          </a:p>
          <a:p>
            <a:pPr marL="0" lvl="0" indent="0" algn="l" rtl="0">
              <a:spcBef>
                <a:spcPts val="0"/>
              </a:spcBef>
              <a:spcAft>
                <a:spcPts val="0"/>
              </a:spcAft>
              <a:buNone/>
            </a:pPr>
            <a:r>
              <a:rPr lang="en"/>
              <a:t>For “http requests whose method is get and whose response status is 200”, it will be something like “http.method.get.status.200”.  In hierarchical metrics, a wild card can be represented via *.</a:t>
            </a:r>
            <a:endParaRPr/>
          </a:p>
          <a:p>
            <a:pPr marL="0" lvl="0" indent="0" algn="l" rtl="0">
              <a:spcBef>
                <a:spcPts val="0"/>
              </a:spcBef>
              <a:spcAft>
                <a:spcPts val="0"/>
              </a:spcAft>
              <a:buNone/>
            </a:pPr>
            <a:endParaRPr/>
          </a:p>
          <a:p>
            <a:pPr marL="0" lvl="0" indent="0" algn="l" rtl="0">
              <a:spcBef>
                <a:spcPts val="0"/>
              </a:spcBef>
              <a:spcAft>
                <a:spcPts val="0"/>
              </a:spcAft>
              <a:buNone/>
            </a:pPr>
            <a:r>
              <a:rPr lang="en"/>
              <a:t>Now, one of the serious shortcomings of hierarchical scheme is that it is hard to come up with a consistent naming convention.  For example, if you want to add a new custom attribute such as “region-of-origin”, where do you add it? Do you want to add it at the end or in the middle?  Besides </a:t>
            </a:r>
            <a:r>
              <a:rPr lang="en" sz="1200">
                <a:solidFill>
                  <a:srgbClr val="333333"/>
                </a:solidFill>
                <a:highlight>
                  <a:srgbClr val="FFFFFF"/>
                </a:highlight>
              </a:rPr>
              <a:t>the position of these tags in the name string can slip with time, breaking queries.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5611be3b6d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5611be3b6d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Dimensional metrics can be tagged.  In other words, each query attribute can be assigned a tag (or a dimension).  </a:t>
            </a:r>
            <a:endParaRPr/>
          </a:p>
          <a:p>
            <a:pPr marL="0" lvl="0" indent="0" algn="l" rtl="0">
              <a:spcBef>
                <a:spcPts val="0"/>
              </a:spcBef>
              <a:spcAft>
                <a:spcPts val="0"/>
              </a:spcAft>
              <a:buNone/>
            </a:pPr>
            <a:endParaRPr/>
          </a:p>
          <a:p>
            <a:pPr marL="0" lvl="0" indent="0" algn="l" rtl="0">
              <a:spcBef>
                <a:spcPts val="0"/>
              </a:spcBef>
              <a:spcAft>
                <a:spcPts val="0"/>
              </a:spcAft>
              <a:buNone/>
            </a:pPr>
            <a:r>
              <a:rPr lang="en"/>
              <a:t>For “http requests whose method is get and whose response status is 200”, it will be represented as “http?tag=method:get&amp;status:200” or ““http?tag=status:200&amp;method:get”.   </a:t>
            </a:r>
            <a:endParaRPr/>
          </a:p>
          <a:p>
            <a:pPr marL="0" lvl="0" indent="0" algn="l" rtl="0">
              <a:spcBef>
                <a:spcPts val="0"/>
              </a:spcBef>
              <a:spcAft>
                <a:spcPts val="0"/>
              </a:spcAft>
              <a:buNone/>
            </a:pPr>
            <a:endParaRPr/>
          </a:p>
          <a:p>
            <a:pPr marL="0" lvl="0" indent="0" algn="l" rtl="0">
              <a:spcBef>
                <a:spcPts val="0"/>
              </a:spcBef>
              <a:spcAft>
                <a:spcPts val="0"/>
              </a:spcAft>
              <a:buNone/>
            </a:pPr>
            <a:r>
              <a:rPr lang="en"/>
              <a:t>Adding a new attribute such as “origin-of-region” is simply a matter of adding it as another dimension.</a:t>
            </a:r>
            <a:endParaRPr/>
          </a:p>
          <a:p>
            <a:pPr marL="0" lvl="0" indent="0" algn="l" rtl="0">
              <a:spcBef>
                <a:spcPts val="0"/>
              </a:spcBef>
              <a:spcAft>
                <a:spcPts val="0"/>
              </a:spcAft>
              <a:buNone/>
            </a:pPr>
            <a:endParaRPr/>
          </a:p>
          <a:p>
            <a:pPr marL="0" lvl="0" indent="0" algn="l" rtl="0">
              <a:spcBef>
                <a:spcPts val="0"/>
              </a:spcBef>
              <a:spcAft>
                <a:spcPts val="0"/>
              </a:spcAft>
              <a:buClr>
                <a:schemeClr val="folHlink"/>
              </a:buClr>
              <a:buSzPts val="1100"/>
              <a:buFont typeface="Arial"/>
              <a:buNone/>
            </a:pPr>
            <a:r>
              <a:rPr lang="en"/>
              <a:t>So compared to hierarchical metrics, dimensional metrics provides flexible naming conversion.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3ef033a3f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3ef033a3f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one style - use the registry to create (and register) new metrics directly, such as: timers, counts, gauges, distribution-summaries …</a:t>
            </a:r>
            <a:endParaRPr/>
          </a:p>
          <a:p>
            <a:pPr marL="0" lvl="0" indent="0" algn="l" rtl="0">
              <a:spcBef>
                <a:spcPts val="0"/>
              </a:spcBef>
              <a:spcAft>
                <a:spcPts val="0"/>
              </a:spcAft>
              <a:buNone/>
            </a:pPr>
            <a:r>
              <a:rPr lang="en"/>
              <a:t>For </a:t>
            </a:r>
            <a:r>
              <a:rPr lang="en" b="1" i="1"/>
              <a:t>order.submit </a:t>
            </a:r>
            <a:r>
              <a:rPr lang="en"/>
              <a:t>we would get a count of the number of times called (not necessarily the same as the number of order placed successfully), the mean time to place an order, the max order time and the total order time.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3e6a3524ff_1_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3e6a3524ff_1_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Alternatively, each metric type has a builder - use it to create the bean and then register it.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3e6a3524ff_1_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3e6a3524ff_1_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3dff2f4f9c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3dff2f4f9c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3e6a3524ff_1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3e6a3524ff_1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3e6a3524ff_1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3e6a3524ff_1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2000"/>
              </a:spcAft>
              <a:buClr>
                <a:schemeClr val="folHlink"/>
              </a:buClr>
              <a:buSzPts val="1100"/>
              <a:buFont typeface="Arial"/>
              <a:buNone/>
            </a:pPr>
            <a:r>
              <a:rPr lang="en" sz="1200">
                <a:solidFill>
                  <a:schemeClr val="dk1"/>
                </a:solidFill>
                <a:latin typeface="Calibri"/>
                <a:ea typeface="Calibri"/>
                <a:cs typeface="Calibri"/>
                <a:sym typeface="Calibri"/>
              </a:rPr>
              <a:t>More health information available by setting </a:t>
            </a:r>
            <a:r>
              <a:rPr lang="en" sz="1200" b="1">
                <a:solidFill>
                  <a:schemeClr val="dk1"/>
                </a:solidFill>
                <a:latin typeface="Courier New"/>
                <a:ea typeface="Courier New"/>
                <a:cs typeface="Courier New"/>
                <a:sym typeface="Courier New"/>
              </a:rPr>
              <a:t>management.endpoint.health.show-details=always</a:t>
            </a:r>
            <a:endParaRPr sz="1200" b="1">
              <a:latin typeface="Courier New"/>
              <a:ea typeface="Courier New"/>
              <a:cs typeface="Courier New"/>
              <a:sym typeface="Courier New"/>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8b3d62640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8b3d62640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folHlink"/>
              </a:buClr>
              <a:buSzPts val="1100"/>
              <a:buFont typeface="Arial"/>
              <a:buNone/>
            </a:pPr>
            <a:r>
              <a:rPr lang="en" sz="1200">
                <a:solidFill>
                  <a:srgbClr val="24292E"/>
                </a:solidFill>
                <a:highlight>
                  <a:srgbClr val="FFFFFF"/>
                </a:highlight>
              </a:rPr>
              <a:t>New in Spring Boot 2.2.x are the </a:t>
            </a:r>
            <a:r>
              <a:rPr lang="en" sz="1200">
                <a:solidFill>
                  <a:srgbClr val="0366D6"/>
                </a:solidFill>
                <a:highlight>
                  <a:srgbClr val="FFFFFF"/>
                </a:highlight>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Health Groups</a:t>
            </a:r>
            <a:r>
              <a:rPr lang="en" sz="1200">
                <a:solidFill>
                  <a:srgbClr val="24292E"/>
                </a:solidFill>
                <a:highlight>
                  <a:srgbClr val="FFFFFF"/>
                </a:highlight>
              </a:rPr>
              <a:t> feature.</a:t>
            </a:r>
            <a:endParaRPr sz="1200">
              <a:solidFill>
                <a:srgbClr val="24292E"/>
              </a:solidFill>
              <a:highlight>
                <a:srgbClr val="FFFFFF"/>
              </a:highlight>
            </a:endParaRPr>
          </a:p>
          <a:p>
            <a:pPr marL="0" lvl="0" indent="0" algn="l" rtl="0">
              <a:lnSpc>
                <a:spcPct val="115000"/>
              </a:lnSpc>
              <a:spcBef>
                <a:spcPts val="1200"/>
              </a:spcBef>
              <a:spcAft>
                <a:spcPts val="0"/>
              </a:spcAft>
              <a:buClr>
                <a:schemeClr val="folHlink"/>
              </a:buClr>
              <a:buSzPts val="1100"/>
              <a:buFont typeface="Arial"/>
              <a:buNone/>
            </a:pPr>
            <a:r>
              <a:rPr lang="en" sz="1200">
                <a:solidFill>
                  <a:srgbClr val="24292E"/>
                </a:solidFill>
                <a:highlight>
                  <a:srgbClr val="FFFFFF"/>
                </a:highlight>
              </a:rPr>
              <a:t>This allows you to set up new actuator health endpoints based on specific observability or liveness check needs, are externally configurable, and require very little to no code.</a:t>
            </a:r>
            <a:endParaRPr sz="1200">
              <a:solidFill>
                <a:srgbClr val="24292E"/>
              </a:solidFill>
              <a:highlight>
                <a:srgbClr val="FFFFFF"/>
              </a:highlight>
            </a:endParaRPr>
          </a:p>
          <a:p>
            <a:pPr marL="0" lvl="0" indent="0" algn="l" rtl="0">
              <a:lnSpc>
                <a:spcPct val="110000"/>
              </a:lnSpc>
              <a:spcBef>
                <a:spcPts val="1200"/>
              </a:spcBef>
              <a:spcAft>
                <a:spcPts val="2000"/>
              </a:spcAft>
              <a:buClr>
                <a:schemeClr val="folHlink"/>
              </a:buClr>
              <a:buSzPts val="1100"/>
              <a:buFont typeface="Arial"/>
              <a:buNone/>
            </a:pPr>
            <a:endParaRPr sz="1200" b="1">
              <a:latin typeface="Courier New"/>
              <a:ea typeface="Courier New"/>
              <a:cs typeface="Courier New"/>
              <a:sym typeface="Courier New"/>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3e6a3524ff_1_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3e6a3524ff_1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Possibly introduce the motivation / need for Actuator with a story: Building metrics and info endpoints from scratch for every project</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8b3d626402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8b3d62640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2000"/>
              </a:spcAft>
              <a:buClr>
                <a:schemeClr val="folHlink"/>
              </a:buClr>
              <a:buSzPts val="1100"/>
              <a:buFont typeface="Arial"/>
              <a:buNone/>
            </a:pPr>
            <a:r>
              <a:rPr lang="en" sz="1200" b="1">
                <a:latin typeface="Courier New"/>
                <a:ea typeface="Courier New"/>
                <a:cs typeface="Courier New"/>
                <a:sym typeface="Courier New"/>
              </a:rPr>
              <a:t>Each HealthIndicator group can be individually configured.  The configuration attributes include show-details, show-components. {</a:t>
            </a:r>
            <a:r>
              <a:rPr lang="en" u="sng">
                <a:solidFill>
                  <a:schemeClr val="hlink"/>
                </a:solidFill>
                <a:hlinkClick r:id="rId3"/>
              </a:rPr>
              <a:t>https://docs.spring.io/spring-boot/docs/current/reference/html/production-ready-features.html#production-ready-health</a:t>
            </a:r>
            <a:r>
              <a:rPr lang="en" sz="1200" b="1">
                <a:latin typeface="Courier New"/>
                <a:ea typeface="Courier New"/>
                <a:cs typeface="Courier New"/>
                <a:sym typeface="Courier New"/>
              </a:rPr>
              <a:t>)</a:t>
            </a:r>
            <a:endParaRPr sz="1200" b="1">
              <a:latin typeface="Courier New"/>
              <a:ea typeface="Courier New"/>
              <a:cs typeface="Courier New"/>
              <a:sym typeface="Courier New"/>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549f647fa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4" name="Google Shape;954;g549f647fa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3e6a3524ff_1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3e6a3524ff_1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g3e6a3524ff_1_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 name="Google Shape;970;g3e6a3524ff_1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
                <a:solidFill>
                  <a:srgbClr val="24292E"/>
                </a:solidFill>
                <a:highlight>
                  <a:srgbClr val="FFFFFF"/>
                </a:highlight>
              </a:rPr>
              <a:t>Management.health.status.order is deprecated from Spring Boot 2.2.0</a:t>
            </a:r>
            <a:endParaRPr sz="12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3e6a3524ff_1_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3e6a3524ff_1_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3e6a3524ff_1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3e6a3524ff_1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 example of a custom metric measuring the number of accounts in the system.</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46dd2589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46dd2589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46dd258934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46dd25893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3dff2f4f9c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 name="Google Shape;1010;g3dff2f4f9c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3e6a3524ff_1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3e6a3524ff_1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3e6a3524ff_1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3e6a3524ff_1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400f74177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400f74177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3e6a3524ff_1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3e6a3524ff_1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3e6a3524ff_1_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3e6a3524ff_1_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3e6a3524ff_1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e6a3524ff_1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3e6a3524ff_1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3e6a3524ff_1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3e6a3524ff_1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3e6a3524ff_1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3e6a3524ff_1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3e6a3524ff_1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r>
              <a:rPr lang="en" i="1"/>
              <a:t>reward.summary</a:t>
            </a:r>
            <a:r>
              <a:rPr lang="en"/>
              <a:t> is the custom metric that students implement in the lab.</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3e6a3524ff_1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3e6a3524ff_1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3dff2f4f9c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3dff2f4f9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hyperlink" Target="https://www.vmware.com/content/dam/brand/photography-only/power-point-assets/ppt-fonts/Metropolis-Light-Regular-font.zip" TargetMode="External"/><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20"/>
        <p:cNvGrpSpPr/>
        <p:nvPr/>
      </p:nvGrpSpPr>
      <p:grpSpPr>
        <a:xfrm>
          <a:off x="0" y="0"/>
          <a:ext cx="0" cy="0"/>
          <a:chOff x="0" y="0"/>
          <a:chExt cx="0" cy="0"/>
        </a:xfrm>
      </p:grpSpPr>
      <p:sp>
        <p:nvSpPr>
          <p:cNvPr id="21" name="Google Shape;21;p2"/>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i="0" u="none" strike="noStrike" cap="none">
              <a:solidFill>
                <a:schemeClr val="lt1"/>
              </a:solidFill>
              <a:latin typeface="Proxima Nova"/>
              <a:ea typeface="Proxima Nova"/>
              <a:cs typeface="Proxima Nova"/>
              <a:sym typeface="Proxima Nova"/>
            </a:endParaRPr>
          </a:p>
        </p:txBody>
      </p:sp>
      <p:sp>
        <p:nvSpPr>
          <p:cNvPr id="22" name="Google Shape;22;p2"/>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FFFFFF">
                  <a:alpha val="0"/>
                </a:srgbClr>
              </a:gs>
              <a:gs pos="1143">
                <a:srgbClr val="FFFFFF">
                  <a:alpha val="0"/>
                </a:srgbClr>
              </a:gs>
              <a:gs pos="14000">
                <a:srgbClr val="FFFFFF">
                  <a:alpha val="0"/>
                </a:srgbClr>
              </a:gs>
              <a:gs pos="72000">
                <a:schemeClr val="accent1"/>
              </a:gs>
              <a:gs pos="100000">
                <a:schemeClr val="accent1"/>
              </a:gs>
            </a:gsLst>
            <a:lin ang="42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i="0" u="none" strike="noStrike" cap="none">
              <a:solidFill>
                <a:schemeClr val="lt1"/>
              </a:solidFill>
              <a:latin typeface="Proxima Nova"/>
              <a:ea typeface="Proxima Nova"/>
              <a:cs typeface="Proxima Nova"/>
              <a:sym typeface="Proxima Nova"/>
            </a:endParaRPr>
          </a:p>
        </p:txBody>
      </p:sp>
      <p:sp>
        <p:nvSpPr>
          <p:cNvPr id="23" name="Google Shape;23;p2"/>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3000"/>
              <a:buNone/>
              <a:defRPr sz="30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4" name="Google Shape;24;p2"/>
          <p:cNvSpPr txBox="1">
            <a:spLocks noGrp="1"/>
          </p:cNvSpPr>
          <p:nvPr>
            <p:ph type="subTitle" idx="1"/>
          </p:nvPr>
        </p:nvSpPr>
        <p:spPr>
          <a:xfrm>
            <a:off x="4945999" y="2150459"/>
            <a:ext cx="3838200" cy="3123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5" name="Google Shape;25;p2"/>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6" name="Google Shape;26;p2"/>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7" name="Google Shape;27;p2"/>
          <p:cNvSpPr txBox="1">
            <a:spLocks noGrp="1"/>
          </p:cNvSpPr>
          <p:nvPr>
            <p:ph type="body" idx="4"/>
          </p:nvPr>
        </p:nvSpPr>
        <p:spPr>
          <a:xfrm>
            <a:off x="4945999" y="4120760"/>
            <a:ext cx="2743800" cy="2004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800"/>
              <a:buNone/>
              <a:defRPr sz="9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28" name="Google Shape;28;p2"/>
          <p:cNvGrpSpPr/>
          <p:nvPr/>
        </p:nvGrpSpPr>
        <p:grpSpPr>
          <a:xfrm>
            <a:off x="456149" y="4833756"/>
            <a:ext cx="888551" cy="140016"/>
            <a:chOff x="863272" y="6563918"/>
            <a:chExt cx="861082" cy="135727"/>
          </a:xfrm>
        </p:grpSpPr>
        <p:sp>
          <p:nvSpPr>
            <p:cNvPr id="29" name="Google Shape;29;p2"/>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0" name="Google Shape;30;p2"/>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1" name="Google Shape;31;p2"/>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2" name="Google Shape;32;p2"/>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3" name="Google Shape;33;p2"/>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4" name="Google Shape;34;p2"/>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5" name="Google Shape;35;p2"/>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36" name="Google Shape;36;p2"/>
          <p:cNvSpPr txBox="1"/>
          <p:nvPr/>
        </p:nvSpPr>
        <p:spPr>
          <a:xfrm flipH="1">
            <a:off x="1555454" y="4879744"/>
            <a:ext cx="1644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Quote with Photo – Blue">
  <p:cSld name="Quote with Photo – Blue">
    <p:bg>
      <p:bgPr>
        <a:blipFill>
          <a:blip r:embed="rId2">
            <a:alphaModFix/>
          </a:blip>
          <a:stretch>
            <a:fillRect/>
          </a:stretch>
        </a:blipFill>
        <a:effectLst/>
      </p:bgPr>
    </p:bg>
    <p:spTree>
      <p:nvGrpSpPr>
        <p:cNvPr id="1" name="Shape 137"/>
        <p:cNvGrpSpPr/>
        <p:nvPr/>
      </p:nvGrpSpPr>
      <p:grpSpPr>
        <a:xfrm>
          <a:off x="0" y="0"/>
          <a:ext cx="0" cy="0"/>
          <a:chOff x="0" y="0"/>
          <a:chExt cx="0" cy="0"/>
        </a:xfrm>
      </p:grpSpPr>
      <p:sp>
        <p:nvSpPr>
          <p:cNvPr id="138" name="Google Shape;138;p11"/>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00C1D5">
                  <a:alpha val="40000"/>
                </a:srgbClr>
              </a:gs>
              <a:gs pos="24000">
                <a:srgbClr val="00C1D5">
                  <a:alpha val="40000"/>
                </a:srgbClr>
              </a:gs>
              <a:gs pos="82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39" name="Google Shape;139;p1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40" name="Google Shape;140;p11"/>
          <p:cNvGrpSpPr/>
          <p:nvPr/>
        </p:nvGrpSpPr>
        <p:grpSpPr>
          <a:xfrm>
            <a:off x="456149" y="4833756"/>
            <a:ext cx="888551" cy="140016"/>
            <a:chOff x="863272" y="6563918"/>
            <a:chExt cx="861082" cy="135727"/>
          </a:xfrm>
        </p:grpSpPr>
        <p:sp>
          <p:nvSpPr>
            <p:cNvPr id="141" name="Google Shape;141;p1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2" name="Google Shape;142;p1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3" name="Google Shape;143;p1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4" name="Google Shape;144;p1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5" name="Google Shape;145;p1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6" name="Google Shape;146;p1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7" name="Google Shape;147;p1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48" name="Google Shape;148;p11"/>
          <p:cNvSpPr txBox="1"/>
          <p:nvPr/>
        </p:nvSpPr>
        <p:spPr>
          <a:xfrm flipH="1">
            <a:off x="1557327" y="4879744"/>
            <a:ext cx="27609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49" name="Google Shape;149;p11"/>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50" name="Google Shape;150;p11"/>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Quote with Photo – White">
  <p:cSld name="Quote with Photo – White">
    <p:bg>
      <p:bgPr>
        <a:blipFill>
          <a:blip r:embed="rId2">
            <a:alphaModFix/>
          </a:blip>
          <a:stretch>
            <a:fillRect/>
          </a:stretch>
        </a:blipFill>
        <a:effectLst/>
      </p:bgPr>
    </p:bg>
    <p:spTree>
      <p:nvGrpSpPr>
        <p:cNvPr id="1" name="Shape 151"/>
        <p:cNvGrpSpPr/>
        <p:nvPr/>
      </p:nvGrpSpPr>
      <p:grpSpPr>
        <a:xfrm>
          <a:off x="0" y="0"/>
          <a:ext cx="0" cy="0"/>
          <a:chOff x="0" y="0"/>
          <a:chExt cx="0" cy="0"/>
        </a:xfrm>
      </p:grpSpPr>
      <p:sp>
        <p:nvSpPr>
          <p:cNvPr id="152" name="Google Shape;152;p12"/>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FFFFFF">
                  <a:alpha val="24705"/>
                </a:srgbClr>
              </a:gs>
              <a:gs pos="18000">
                <a:srgbClr val="FFFFFF">
                  <a:alpha val="24705"/>
                </a:srgbClr>
              </a:gs>
              <a:gs pos="46000">
                <a:srgbClr val="FFFFFF">
                  <a:alpha val="63921"/>
                </a:srgbClr>
              </a:gs>
              <a:gs pos="77000">
                <a:schemeClr val="lt1"/>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53" name="Google Shape;153;p1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54" name="Google Shape;154;p12"/>
          <p:cNvGrpSpPr/>
          <p:nvPr/>
        </p:nvGrpSpPr>
        <p:grpSpPr>
          <a:xfrm>
            <a:off x="456149" y="4833756"/>
            <a:ext cx="888551" cy="140016"/>
            <a:chOff x="863272" y="6563918"/>
            <a:chExt cx="861082" cy="135727"/>
          </a:xfrm>
        </p:grpSpPr>
        <p:sp>
          <p:nvSpPr>
            <p:cNvPr id="155" name="Google Shape;155;p12"/>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6" name="Google Shape;156;p12"/>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7" name="Google Shape;157;p12"/>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8" name="Google Shape;158;p12"/>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9" name="Google Shape;159;p12"/>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0" name="Google Shape;160;p12"/>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1" name="Google Shape;161;p12"/>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62" name="Google Shape;162;p12"/>
          <p:cNvSpPr txBox="1"/>
          <p:nvPr/>
        </p:nvSpPr>
        <p:spPr>
          <a:xfrm flipH="1">
            <a:off x="1557229" y="4879744"/>
            <a:ext cx="26718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63" name="Google Shape;163;p12"/>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dk2"/>
              </a:buClr>
              <a:buSzPts val="2100"/>
              <a:buChar char="“"/>
              <a:defRPr sz="2100">
                <a:solidFill>
                  <a:schemeClr val="dk2"/>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64" name="Google Shape;164;p12"/>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accent4"/>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 Plum">
  <p:cSld name="Title Slide – Plum">
    <p:spTree>
      <p:nvGrpSpPr>
        <p:cNvPr id="1" name="Shape 165"/>
        <p:cNvGrpSpPr/>
        <p:nvPr/>
      </p:nvGrpSpPr>
      <p:grpSpPr>
        <a:xfrm>
          <a:off x="0" y="0"/>
          <a:ext cx="0" cy="0"/>
          <a:chOff x="0" y="0"/>
          <a:chExt cx="0" cy="0"/>
        </a:xfrm>
      </p:grpSpPr>
      <p:sp>
        <p:nvSpPr>
          <p:cNvPr id="166" name="Google Shape;166;p13"/>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67" name="Google Shape;167;p13"/>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0091DA">
                  <a:alpha val="0"/>
                </a:srgbClr>
              </a:gs>
              <a:gs pos="8580">
                <a:srgbClr val="0286CD">
                  <a:alpha val="0"/>
                </a:srgbClr>
              </a:gs>
              <a:gs pos="78000">
                <a:srgbClr val="133167"/>
              </a:gs>
              <a:gs pos="100000">
                <a:srgbClr val="133167"/>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68" name="Google Shape;168;p13"/>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3000"/>
              <a:buNone/>
              <a:defRPr sz="30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69" name="Google Shape;169;p13"/>
          <p:cNvSpPr txBox="1">
            <a:spLocks noGrp="1"/>
          </p:cNvSpPr>
          <p:nvPr>
            <p:ph type="subTitle" idx="1"/>
          </p:nvPr>
        </p:nvSpPr>
        <p:spPr>
          <a:xfrm>
            <a:off x="4945999" y="2153412"/>
            <a:ext cx="3838200" cy="3123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170" name="Google Shape;170;p13"/>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71" name="Google Shape;171;p13"/>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72" name="Google Shape;172;p13"/>
          <p:cNvSpPr txBox="1">
            <a:spLocks noGrp="1"/>
          </p:cNvSpPr>
          <p:nvPr>
            <p:ph type="body" idx="4"/>
          </p:nvPr>
        </p:nvSpPr>
        <p:spPr>
          <a:xfrm>
            <a:off x="4945999" y="4120759"/>
            <a:ext cx="2743800" cy="1989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800"/>
              <a:buNone/>
              <a:defRPr sz="9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173" name="Google Shape;173;p13"/>
          <p:cNvGrpSpPr/>
          <p:nvPr/>
        </p:nvGrpSpPr>
        <p:grpSpPr>
          <a:xfrm>
            <a:off x="456149" y="4833756"/>
            <a:ext cx="888551" cy="140016"/>
            <a:chOff x="863272" y="6563918"/>
            <a:chExt cx="861082" cy="135727"/>
          </a:xfrm>
        </p:grpSpPr>
        <p:sp>
          <p:nvSpPr>
            <p:cNvPr id="174" name="Google Shape;174;p1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5" name="Google Shape;175;p1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6" name="Google Shape;176;p1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7" name="Google Shape;177;p1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8" name="Google Shape;178;p1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9" name="Google Shape;179;p1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80" name="Google Shape;180;p1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81" name="Google Shape;181;p13"/>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rgbClr val="FFFFFF"/>
                </a:solidFill>
                <a:latin typeface="Proxima Nova"/>
                <a:ea typeface="Proxima Nova"/>
                <a:cs typeface="Proxima Nova"/>
                <a:sym typeface="Proxima Nova"/>
              </a:rPr>
              <a:t>Confidential   │  ©</a:t>
            </a:r>
            <a:r>
              <a:rPr lang="en" sz="600">
                <a:solidFill>
                  <a:srgbClr val="FFFFFF"/>
                </a:solidFill>
                <a:latin typeface="Proxima Nova"/>
                <a:ea typeface="Proxima Nova"/>
                <a:cs typeface="Proxima Nova"/>
                <a:sym typeface="Proxima Nova"/>
              </a:rPr>
              <a:t>2022</a:t>
            </a:r>
            <a:r>
              <a:rPr lang="en" sz="600" i="0" u="none" strike="noStrike" cap="none">
                <a:solidFill>
                  <a:srgbClr val="FFFFFF"/>
                </a:solidFill>
                <a:latin typeface="Proxima Nova"/>
                <a:ea typeface="Proxima Nova"/>
                <a:cs typeface="Proxima Nova"/>
                <a:sym typeface="Proxima Nova"/>
              </a:rPr>
              <a:t>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Slide – Aqua">
  <p:cSld name="Title Slide – Aqua">
    <p:spTree>
      <p:nvGrpSpPr>
        <p:cNvPr id="1" name="Shape 182"/>
        <p:cNvGrpSpPr/>
        <p:nvPr/>
      </p:nvGrpSpPr>
      <p:grpSpPr>
        <a:xfrm>
          <a:off x="0" y="0"/>
          <a:ext cx="0" cy="0"/>
          <a:chOff x="0" y="0"/>
          <a:chExt cx="0" cy="0"/>
        </a:xfrm>
      </p:grpSpPr>
      <p:sp>
        <p:nvSpPr>
          <p:cNvPr id="183" name="Google Shape;183;p14"/>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84" name="Google Shape;184;p14"/>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FFFFFF">
                  <a:alpha val="0"/>
                </a:srgbClr>
              </a:gs>
              <a:gs pos="1143">
                <a:srgbClr val="FFFFFF">
                  <a:alpha val="0"/>
                </a:srgbClr>
              </a:gs>
              <a:gs pos="14000">
                <a:srgbClr val="FFFFFF">
                  <a:alpha val="0"/>
                </a:srgbClr>
              </a:gs>
              <a:gs pos="72000">
                <a:schemeClr val="accent1"/>
              </a:gs>
              <a:gs pos="100000">
                <a:schemeClr val="accent1"/>
              </a:gs>
            </a:gsLst>
            <a:lin ang="42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85" name="Google Shape;185;p14"/>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3000"/>
              <a:buNone/>
              <a:defRPr sz="30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86" name="Google Shape;186;p14"/>
          <p:cNvSpPr txBox="1">
            <a:spLocks noGrp="1"/>
          </p:cNvSpPr>
          <p:nvPr>
            <p:ph type="subTitle" idx="1"/>
          </p:nvPr>
        </p:nvSpPr>
        <p:spPr>
          <a:xfrm>
            <a:off x="4945999" y="2153412"/>
            <a:ext cx="3838200" cy="3123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187" name="Google Shape;187;p14"/>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88" name="Google Shape;188;p14"/>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89" name="Google Shape;189;p14"/>
          <p:cNvSpPr txBox="1">
            <a:spLocks noGrp="1"/>
          </p:cNvSpPr>
          <p:nvPr>
            <p:ph type="body" idx="4"/>
          </p:nvPr>
        </p:nvSpPr>
        <p:spPr>
          <a:xfrm>
            <a:off x="4945999" y="4120759"/>
            <a:ext cx="2743800" cy="1989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800"/>
              <a:buNone/>
              <a:defRPr sz="9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190" name="Google Shape;190;p14"/>
          <p:cNvGrpSpPr/>
          <p:nvPr/>
        </p:nvGrpSpPr>
        <p:grpSpPr>
          <a:xfrm>
            <a:off x="456149" y="4833756"/>
            <a:ext cx="888551" cy="140016"/>
            <a:chOff x="863272" y="6563918"/>
            <a:chExt cx="861082" cy="135727"/>
          </a:xfrm>
        </p:grpSpPr>
        <p:sp>
          <p:nvSpPr>
            <p:cNvPr id="191" name="Google Shape;191;p14"/>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2" name="Google Shape;192;p14"/>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3" name="Google Shape;193;p14"/>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4" name="Google Shape;194;p14"/>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5" name="Google Shape;195;p14"/>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6" name="Google Shape;196;p14"/>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7" name="Google Shape;197;p14"/>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98" name="Google Shape;198;p14"/>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rgbClr val="FFFFFF"/>
                </a:solidFill>
                <a:latin typeface="Proxima Nova"/>
                <a:ea typeface="Proxima Nova"/>
                <a:cs typeface="Proxima Nova"/>
                <a:sym typeface="Proxima Nova"/>
              </a:rPr>
              <a:t>Confidential   │  ©</a:t>
            </a:r>
            <a:r>
              <a:rPr lang="en" sz="600">
                <a:solidFill>
                  <a:srgbClr val="FFFFFF"/>
                </a:solidFill>
                <a:latin typeface="Proxima Nova"/>
                <a:ea typeface="Proxima Nova"/>
                <a:cs typeface="Proxima Nova"/>
                <a:sym typeface="Proxima Nova"/>
              </a:rPr>
              <a:t>2022</a:t>
            </a:r>
            <a:r>
              <a:rPr lang="en" sz="600" i="0" u="none" strike="noStrike" cap="none">
                <a:solidFill>
                  <a:srgbClr val="FFFFFF"/>
                </a:solidFill>
                <a:latin typeface="Proxima Nova"/>
                <a:ea typeface="Proxima Nova"/>
                <a:cs typeface="Proxima Nova"/>
                <a:sym typeface="Proxima Nova"/>
              </a:rPr>
              <a:t>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99"/>
        <p:cNvGrpSpPr/>
        <p:nvPr/>
      </p:nvGrpSpPr>
      <p:grpSpPr>
        <a:xfrm>
          <a:off x="0" y="0"/>
          <a:ext cx="0" cy="0"/>
          <a:chOff x="0" y="0"/>
          <a:chExt cx="0" cy="0"/>
        </a:xfrm>
      </p:grpSpPr>
      <p:sp>
        <p:nvSpPr>
          <p:cNvPr id="200" name="Google Shape;200;p15"/>
          <p:cNvSpPr txBox="1"/>
          <p:nvPr/>
        </p:nvSpPr>
        <p:spPr>
          <a:xfrm>
            <a:off x="456129" y="946196"/>
            <a:ext cx="1450800" cy="4011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 sz="2400">
                <a:solidFill>
                  <a:schemeClr val="accent2"/>
                </a:solidFill>
                <a:latin typeface="Proxima Nova"/>
                <a:ea typeface="Proxima Nova"/>
                <a:cs typeface="Proxima Nova"/>
                <a:sym typeface="Proxima Nova"/>
              </a:rPr>
              <a:t>Agenda</a:t>
            </a:r>
            <a:endParaRPr sz="1100">
              <a:latin typeface="Proxima Nova"/>
              <a:ea typeface="Proxima Nova"/>
              <a:cs typeface="Proxima Nova"/>
              <a:sym typeface="Proxima Nova"/>
            </a:endParaRPr>
          </a:p>
        </p:txBody>
      </p:sp>
      <p:sp>
        <p:nvSpPr>
          <p:cNvPr id="201" name="Google Shape;201;p1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202" name="Google Shape;202;p15"/>
          <p:cNvSpPr txBox="1">
            <a:spLocks noGrp="1"/>
          </p:cNvSpPr>
          <p:nvPr>
            <p:ph type="body" idx="1"/>
          </p:nvPr>
        </p:nvSpPr>
        <p:spPr>
          <a:xfrm>
            <a:off x="2171075" y="1019930"/>
            <a:ext cx="5487900" cy="32421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400"/>
              </a:spcBef>
              <a:spcAft>
                <a:spcPts val="0"/>
              </a:spcAft>
              <a:buClr>
                <a:schemeClr val="accent2"/>
              </a:buClr>
              <a:buSzPts val="1400"/>
              <a:buChar char="​"/>
              <a:defRPr>
                <a:solidFill>
                  <a:schemeClr val="accent4"/>
                </a:solidFill>
              </a:defRPr>
            </a:lvl1pPr>
            <a:lvl2pPr marL="914400" lvl="1" indent="-304800" algn="l">
              <a:lnSpc>
                <a:spcPct val="100000"/>
              </a:lnSpc>
              <a:spcBef>
                <a:spcPts val="500"/>
              </a:spcBef>
              <a:spcAft>
                <a:spcPts val="0"/>
              </a:spcAft>
              <a:buSzPts val="1200"/>
              <a:buChar char="​"/>
              <a:defRPr/>
            </a:lvl2pPr>
            <a:lvl3pPr marL="1371600" lvl="2" indent="-228600" algn="l">
              <a:lnSpc>
                <a:spcPct val="100000"/>
              </a:lnSpc>
              <a:spcBef>
                <a:spcPts val="200"/>
              </a:spcBef>
              <a:spcAft>
                <a:spcPts val="0"/>
              </a:spcAft>
              <a:buSzPts val="1200"/>
              <a:buNone/>
              <a:defRPr sz="1400"/>
            </a:lvl3pPr>
            <a:lvl4pPr marL="1828800" lvl="3" indent="-304800" algn="l">
              <a:lnSpc>
                <a:spcPct val="100000"/>
              </a:lnSpc>
              <a:spcBef>
                <a:spcPts val="200"/>
              </a:spcBef>
              <a:spcAft>
                <a:spcPts val="0"/>
              </a:spcAft>
              <a:buSzPts val="1200"/>
              <a:buChar char="​"/>
              <a:defRPr sz="1400">
                <a:solidFill>
                  <a:schemeClr val="dk2"/>
                </a:solidFill>
              </a:defRPr>
            </a:lvl4pPr>
            <a:lvl5pPr marL="2286000" lvl="4" indent="-304800" algn="l">
              <a:lnSpc>
                <a:spcPct val="100000"/>
              </a:lnSpc>
              <a:spcBef>
                <a:spcPts val="200"/>
              </a:spcBef>
              <a:spcAft>
                <a:spcPts val="0"/>
              </a:spcAft>
              <a:buSzPts val="1200"/>
              <a:buChar char="​"/>
              <a:defRPr sz="1400">
                <a:solidFill>
                  <a:schemeClr val="dk2"/>
                </a:solidFill>
              </a:defRPr>
            </a:lvl5pPr>
            <a:lvl6pPr marL="2743200" lvl="5" indent="-304800" algn="l">
              <a:lnSpc>
                <a:spcPct val="100000"/>
              </a:lnSpc>
              <a:spcBef>
                <a:spcPts val="1400"/>
              </a:spcBef>
              <a:spcAft>
                <a:spcPts val="0"/>
              </a:spcAft>
              <a:buSzPts val="1200"/>
              <a:buChar char="​"/>
              <a:defRPr sz="1400">
                <a:solidFill>
                  <a:schemeClr val="dk2"/>
                </a:solidFill>
              </a:defRPr>
            </a:lvl6pPr>
            <a:lvl7pPr marL="3200400" lvl="6" indent="-304800" algn="l">
              <a:lnSpc>
                <a:spcPct val="100000"/>
              </a:lnSpc>
              <a:spcBef>
                <a:spcPts val="200"/>
              </a:spcBef>
              <a:spcAft>
                <a:spcPts val="0"/>
              </a:spcAft>
              <a:buSzPts val="1200"/>
              <a:buChar char="​"/>
              <a:defRPr sz="1400">
                <a:solidFill>
                  <a:schemeClr val="dk2"/>
                </a:solidFill>
              </a:defRPr>
            </a:lvl7pPr>
            <a:lvl8pPr marL="3657600" lvl="7" indent="-304800" algn="l">
              <a:lnSpc>
                <a:spcPct val="90000"/>
              </a:lnSpc>
              <a:spcBef>
                <a:spcPts val="500"/>
              </a:spcBef>
              <a:spcAft>
                <a:spcPts val="0"/>
              </a:spcAft>
              <a:buSzPts val="1200"/>
              <a:buChar char="​"/>
              <a:defRPr sz="1400">
                <a:solidFill>
                  <a:schemeClr val="dk2"/>
                </a:solidFill>
              </a:defRPr>
            </a:lvl8pPr>
            <a:lvl9pPr marL="4114800" lvl="8" indent="-304800" algn="l">
              <a:lnSpc>
                <a:spcPct val="100000"/>
              </a:lnSpc>
              <a:spcBef>
                <a:spcPts val="1400"/>
              </a:spcBef>
              <a:spcAft>
                <a:spcPts val="0"/>
              </a:spcAft>
              <a:buSzPts val="1200"/>
              <a:buChar char="​"/>
              <a:defRPr sz="1400">
                <a:solidFill>
                  <a:schemeClr val="dk2"/>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Section Header">
  <p:cSld name="Section Header">
    <p:spTree>
      <p:nvGrpSpPr>
        <p:cNvPr id="1" name="Shape 203"/>
        <p:cNvGrpSpPr/>
        <p:nvPr/>
      </p:nvGrpSpPr>
      <p:grpSpPr>
        <a:xfrm>
          <a:off x="0" y="0"/>
          <a:ext cx="0" cy="0"/>
          <a:chOff x="0" y="0"/>
          <a:chExt cx="0" cy="0"/>
        </a:xfrm>
      </p:grpSpPr>
      <p:sp>
        <p:nvSpPr>
          <p:cNvPr id="204" name="Google Shape;204;p16"/>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05" name="Google Shape;205;p16"/>
          <p:cNvSpPr txBox="1">
            <a:spLocks noGrp="1"/>
          </p:cNvSpPr>
          <p:nvPr>
            <p:ph type="subTitle" idx="1"/>
          </p:nvPr>
        </p:nvSpPr>
        <p:spPr>
          <a:xfrm>
            <a:off x="452342" y="1703091"/>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06" name="Google Shape;206;p1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07" name="Google Shape;207;p16"/>
          <p:cNvGrpSpPr/>
          <p:nvPr/>
        </p:nvGrpSpPr>
        <p:grpSpPr>
          <a:xfrm>
            <a:off x="456149" y="4833756"/>
            <a:ext cx="888551" cy="140016"/>
            <a:chOff x="863272" y="6563918"/>
            <a:chExt cx="861082" cy="135727"/>
          </a:xfrm>
        </p:grpSpPr>
        <p:sp>
          <p:nvSpPr>
            <p:cNvPr id="208" name="Google Shape;208;p1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09" name="Google Shape;209;p1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0" name="Google Shape;210;p1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1" name="Google Shape;211;p1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2" name="Google Shape;212;p1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3" name="Google Shape;213;p1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4" name="Google Shape;214;p1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215" name="Google Shape;215;p16"/>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16" name="Google Shape;216;p16"/>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chemeClr val="accent4"/>
              </a:gs>
              <a:gs pos="16000">
                <a:schemeClr val="accent4"/>
              </a:gs>
              <a:gs pos="76000">
                <a:srgbClr val="FFFFFF">
                  <a:alpha val="90980"/>
                </a:srgbClr>
              </a:gs>
              <a:gs pos="94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17" name="Google Shape;217;p16"/>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2"/>
                </a:solidFill>
                <a:latin typeface="Proxima Nova"/>
                <a:ea typeface="Proxima Nova"/>
                <a:cs typeface="Proxima Nova"/>
                <a:sym typeface="Proxima Nova"/>
              </a:rPr>
              <a:t>Confidential   │  ©</a:t>
            </a:r>
            <a:r>
              <a:rPr lang="en" sz="600">
                <a:solidFill>
                  <a:schemeClr val="dk2"/>
                </a:solidFill>
                <a:latin typeface="Proxima Nova"/>
                <a:ea typeface="Proxima Nova"/>
                <a:cs typeface="Proxima Nova"/>
                <a:sym typeface="Proxima Nova"/>
              </a:rPr>
              <a:t>2022</a:t>
            </a:r>
            <a:r>
              <a:rPr lang="en"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Section Header – Plum">
  <p:cSld name="Section Header – Plum">
    <p:spTree>
      <p:nvGrpSpPr>
        <p:cNvPr id="1" name="Shape 218"/>
        <p:cNvGrpSpPr/>
        <p:nvPr/>
      </p:nvGrpSpPr>
      <p:grpSpPr>
        <a:xfrm>
          <a:off x="0" y="0"/>
          <a:ext cx="0" cy="0"/>
          <a:chOff x="0" y="0"/>
          <a:chExt cx="0" cy="0"/>
        </a:xfrm>
      </p:grpSpPr>
      <p:sp>
        <p:nvSpPr>
          <p:cNvPr id="219" name="Google Shape;219;p17"/>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20" name="Google Shape;220;p17"/>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21" name="Google Shape;221;p1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22" name="Google Shape;222;p17"/>
          <p:cNvGrpSpPr/>
          <p:nvPr/>
        </p:nvGrpSpPr>
        <p:grpSpPr>
          <a:xfrm>
            <a:off x="456149" y="4833756"/>
            <a:ext cx="888551" cy="140016"/>
            <a:chOff x="863272" y="6563918"/>
            <a:chExt cx="861082" cy="135727"/>
          </a:xfrm>
        </p:grpSpPr>
        <p:sp>
          <p:nvSpPr>
            <p:cNvPr id="223" name="Google Shape;223;p1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4" name="Google Shape;224;p1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5" name="Google Shape;225;p1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6" name="Google Shape;226;p1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7" name="Google Shape;227;p1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8" name="Google Shape;228;p1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9" name="Google Shape;229;p1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230" name="Google Shape;230;p17"/>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31" name="Google Shape;231;p17"/>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rgbClr val="7F35AB"/>
              </a:gs>
              <a:gs pos="20000">
                <a:srgbClr val="7F35AB"/>
              </a:gs>
              <a:gs pos="74000">
                <a:srgbClr val="FFFFFF">
                  <a:alpha val="78823"/>
                </a:srgbClr>
              </a:gs>
              <a:gs pos="95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32" name="Google Shape;232;p17"/>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2"/>
                </a:solidFill>
                <a:latin typeface="Proxima Nova"/>
                <a:ea typeface="Proxima Nova"/>
                <a:cs typeface="Proxima Nova"/>
                <a:sym typeface="Proxima Nova"/>
              </a:rPr>
              <a:t>Confidential   │  ©</a:t>
            </a:r>
            <a:r>
              <a:rPr lang="en" sz="600">
                <a:solidFill>
                  <a:schemeClr val="dk2"/>
                </a:solidFill>
                <a:latin typeface="Proxima Nova"/>
                <a:ea typeface="Proxima Nova"/>
                <a:cs typeface="Proxima Nova"/>
                <a:sym typeface="Proxima Nova"/>
              </a:rPr>
              <a:t>2022</a:t>
            </a:r>
            <a:r>
              <a:rPr lang="en"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Section Header – Aqua">
  <p:cSld name="Section Header – Aqua">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35" name="Google Shape;235;p18"/>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36" name="Google Shape;236;p1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37" name="Google Shape;237;p18"/>
          <p:cNvGrpSpPr/>
          <p:nvPr/>
        </p:nvGrpSpPr>
        <p:grpSpPr>
          <a:xfrm>
            <a:off x="456149" y="4833756"/>
            <a:ext cx="888551" cy="140016"/>
            <a:chOff x="863272" y="6563918"/>
            <a:chExt cx="861082" cy="135727"/>
          </a:xfrm>
        </p:grpSpPr>
        <p:sp>
          <p:nvSpPr>
            <p:cNvPr id="238" name="Google Shape;238;p1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39" name="Google Shape;239;p1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0" name="Google Shape;240;p1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1" name="Google Shape;241;p1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2" name="Google Shape;242;p1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3" name="Google Shape;243;p1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4" name="Google Shape;244;p1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245" name="Google Shape;245;p18"/>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46" name="Google Shape;246;p18"/>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chemeClr val="accent3"/>
              </a:gs>
              <a:gs pos="24000">
                <a:schemeClr val="accent3"/>
              </a:gs>
              <a:gs pos="80511">
                <a:srgbClr val="FFFFFF">
                  <a:alpha val="75686"/>
                </a:srgbClr>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47" name="Google Shape;247;p18"/>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2"/>
                </a:solidFill>
                <a:latin typeface="Proxima Nova"/>
                <a:ea typeface="Proxima Nova"/>
                <a:cs typeface="Proxima Nova"/>
                <a:sym typeface="Proxima Nova"/>
              </a:rPr>
              <a:t>Confidential   │  ©</a:t>
            </a:r>
            <a:r>
              <a:rPr lang="en" sz="600">
                <a:solidFill>
                  <a:schemeClr val="dk2"/>
                </a:solidFill>
                <a:latin typeface="Proxima Nova"/>
                <a:ea typeface="Proxima Nova"/>
                <a:cs typeface="Proxima Nova"/>
                <a:sym typeface="Proxima Nova"/>
              </a:rPr>
              <a:t>2022</a:t>
            </a:r>
            <a:r>
              <a:rPr lang="en"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Quote">
  <p:cSld name="Quote">
    <p:spTree>
      <p:nvGrpSpPr>
        <p:cNvPr id="1" name="Shape 248"/>
        <p:cNvGrpSpPr/>
        <p:nvPr/>
      </p:nvGrpSpPr>
      <p:grpSpPr>
        <a:xfrm>
          <a:off x="0" y="0"/>
          <a:ext cx="0" cy="0"/>
          <a:chOff x="0" y="0"/>
          <a:chExt cx="0" cy="0"/>
        </a:xfrm>
      </p:grpSpPr>
      <p:sp>
        <p:nvSpPr>
          <p:cNvPr id="249" name="Google Shape;249;p19"/>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50" name="Google Shape;250;p19"/>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chemeClr val="accent4"/>
              </a:gs>
              <a:gs pos="26000">
                <a:schemeClr val="accent4"/>
              </a:gs>
              <a:gs pos="76000">
                <a:srgbClr val="FFFFFF">
                  <a:alpha val="90980"/>
                </a:srgbClr>
              </a:gs>
              <a:gs pos="94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51" name="Google Shape;251;p1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52" name="Google Shape;252;p19"/>
          <p:cNvGrpSpPr/>
          <p:nvPr/>
        </p:nvGrpSpPr>
        <p:grpSpPr>
          <a:xfrm>
            <a:off x="456149" y="4833756"/>
            <a:ext cx="888551" cy="140016"/>
            <a:chOff x="863272" y="6563918"/>
            <a:chExt cx="861082" cy="135727"/>
          </a:xfrm>
        </p:grpSpPr>
        <p:sp>
          <p:nvSpPr>
            <p:cNvPr id="253" name="Google Shape;253;p1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4" name="Google Shape;254;p1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5" name="Google Shape;255;p1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6" name="Google Shape;256;p1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7" name="Google Shape;257;p1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8" name="Google Shape;258;p1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9" name="Google Shape;259;p1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60" name="Google Shape;260;p19"/>
          <p:cNvSpPr txBox="1"/>
          <p:nvPr/>
        </p:nvSpPr>
        <p:spPr>
          <a:xfrm flipH="1">
            <a:off x="1555418" y="4879744"/>
            <a:ext cx="2244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261" name="Google Shape;261;p19"/>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262" name="Google Shape;262;p19"/>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63" name="Google Shape;263;p19"/>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Quote – Plum">
  <p:cSld name="Quote – Plum">
    <p:spTree>
      <p:nvGrpSpPr>
        <p:cNvPr id="1" name="Shape 264"/>
        <p:cNvGrpSpPr/>
        <p:nvPr/>
      </p:nvGrpSpPr>
      <p:grpSpPr>
        <a:xfrm>
          <a:off x="0" y="0"/>
          <a:ext cx="0" cy="0"/>
          <a:chOff x="0" y="0"/>
          <a:chExt cx="0" cy="0"/>
        </a:xfrm>
      </p:grpSpPr>
      <p:sp>
        <p:nvSpPr>
          <p:cNvPr id="265" name="Google Shape;265;p20"/>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66" name="Google Shape;266;p20"/>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rgbClr val="7F35AB">
                  <a:alpha val="93725"/>
                </a:srgbClr>
              </a:gs>
              <a:gs pos="22000">
                <a:srgbClr val="7F35AB">
                  <a:alpha val="93725"/>
                </a:srgbClr>
              </a:gs>
              <a:gs pos="77000">
                <a:srgbClr val="FFFFFF">
                  <a:alpha val="78823"/>
                </a:srgbClr>
              </a:gs>
              <a:gs pos="95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67" name="Google Shape;267;p2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68" name="Google Shape;268;p20"/>
          <p:cNvGrpSpPr/>
          <p:nvPr/>
        </p:nvGrpSpPr>
        <p:grpSpPr>
          <a:xfrm>
            <a:off x="456149" y="4833756"/>
            <a:ext cx="888551" cy="140016"/>
            <a:chOff x="863272" y="6563918"/>
            <a:chExt cx="861082" cy="135727"/>
          </a:xfrm>
        </p:grpSpPr>
        <p:sp>
          <p:nvSpPr>
            <p:cNvPr id="269" name="Google Shape;269;p20"/>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0" name="Google Shape;270;p20"/>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1" name="Google Shape;271;p20"/>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2" name="Google Shape;272;p20"/>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3" name="Google Shape;273;p20"/>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4" name="Google Shape;274;p20"/>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5" name="Google Shape;275;p20"/>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76" name="Google Shape;276;p20"/>
          <p:cNvSpPr txBox="1"/>
          <p:nvPr/>
        </p:nvSpPr>
        <p:spPr>
          <a:xfrm flipH="1">
            <a:off x="1555426" y="4879744"/>
            <a:ext cx="2673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277" name="Google Shape;277;p20"/>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278" name="Google Shape;278;p20"/>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79" name="Google Shape;279;p20"/>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Subtitle">
  <p:cSld name="Title and Subtitle">
    <p:spTree>
      <p:nvGrpSpPr>
        <p:cNvPr id="1" name="Shape 37"/>
        <p:cNvGrpSpPr/>
        <p:nvPr/>
      </p:nvGrpSpPr>
      <p:grpSpPr>
        <a:xfrm>
          <a:off x="0" y="0"/>
          <a:ext cx="0" cy="0"/>
          <a:chOff x="0" y="0"/>
          <a:chExt cx="0" cy="0"/>
        </a:xfrm>
      </p:grpSpPr>
      <p:sp>
        <p:nvSpPr>
          <p:cNvPr id="38" name="Google Shape;38;p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9" name="Google Shape;39;p3"/>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0" name="Google Shape;40;p3"/>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Quote – Blue">
  <p:cSld name="Quote – Blue">
    <p:spTree>
      <p:nvGrpSpPr>
        <p:cNvPr id="1" name="Shape 280"/>
        <p:cNvGrpSpPr/>
        <p:nvPr/>
      </p:nvGrpSpPr>
      <p:grpSpPr>
        <a:xfrm>
          <a:off x="0" y="0"/>
          <a:ext cx="0" cy="0"/>
          <a:chOff x="0" y="0"/>
          <a:chExt cx="0" cy="0"/>
        </a:xfrm>
      </p:grpSpPr>
      <p:sp>
        <p:nvSpPr>
          <p:cNvPr id="281" name="Google Shape;281;p21"/>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82" name="Google Shape;282;p21"/>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chemeClr val="accent3"/>
              </a:gs>
              <a:gs pos="24000">
                <a:schemeClr val="accent3"/>
              </a:gs>
              <a:gs pos="80511">
                <a:srgbClr val="FFFFFF">
                  <a:alpha val="75686"/>
                </a:srgbClr>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83" name="Google Shape;283;p2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84" name="Google Shape;284;p21"/>
          <p:cNvGrpSpPr/>
          <p:nvPr/>
        </p:nvGrpSpPr>
        <p:grpSpPr>
          <a:xfrm>
            <a:off x="456149" y="4833756"/>
            <a:ext cx="888551" cy="140016"/>
            <a:chOff x="863272" y="6563918"/>
            <a:chExt cx="861082" cy="135727"/>
          </a:xfrm>
        </p:grpSpPr>
        <p:sp>
          <p:nvSpPr>
            <p:cNvPr id="285" name="Google Shape;285;p2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86" name="Google Shape;286;p2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87" name="Google Shape;287;p2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88" name="Google Shape;288;p2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89" name="Google Shape;289;p2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0" name="Google Shape;290;p2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1" name="Google Shape;291;p2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92" name="Google Shape;292;p21"/>
          <p:cNvSpPr txBox="1"/>
          <p:nvPr/>
        </p:nvSpPr>
        <p:spPr>
          <a:xfrm flipH="1">
            <a:off x="1555520" y="4879744"/>
            <a:ext cx="29601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293" name="Google Shape;293;p21"/>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294" name="Google Shape;294;p21"/>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95" name="Google Shape;295;p21"/>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296"/>
        <p:cNvGrpSpPr/>
        <p:nvPr/>
      </p:nvGrpSpPr>
      <p:grpSpPr>
        <a:xfrm>
          <a:off x="0" y="0"/>
          <a:ext cx="0" cy="0"/>
          <a:chOff x="0" y="0"/>
          <a:chExt cx="0" cy="0"/>
        </a:xfrm>
      </p:grpSpPr>
      <p:sp>
        <p:nvSpPr>
          <p:cNvPr id="297" name="Google Shape;297;p22"/>
          <p:cNvSpPr txBox="1">
            <a:spLocks noGrp="1"/>
          </p:cNvSpPr>
          <p:nvPr>
            <p:ph type="body" idx="1"/>
          </p:nvPr>
        </p:nvSpPr>
        <p:spPr>
          <a:xfrm>
            <a:off x="462499" y="1200151"/>
            <a:ext cx="8231700" cy="34290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100"/>
              </a:spcBef>
              <a:spcAft>
                <a:spcPts val="0"/>
              </a:spcAft>
              <a:buSzPts val="1400"/>
              <a:buChar char="​"/>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17500" algn="l">
              <a:lnSpc>
                <a:spcPct val="100000"/>
              </a:lnSpc>
              <a:spcBef>
                <a:spcPts val="1400"/>
              </a:spcBef>
              <a:spcAft>
                <a:spcPts val="0"/>
              </a:spcAft>
              <a:buSzPts val="14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98" name="Google Shape;298;p2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299" name="Google Shape;299;p22"/>
          <p:cNvSpPr txBox="1">
            <a:spLocks noGrp="1"/>
          </p:cNvSpPr>
          <p:nvPr>
            <p:ph type="subTitle" idx="2"/>
          </p:nvPr>
        </p:nvSpPr>
        <p:spPr>
          <a:xfrm>
            <a:off x="444765" y="608872"/>
            <a:ext cx="82431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00" name="Google Shape;300;p22"/>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Content">
  <p:cSld name="Title, Subtitle and Content_1">
    <p:spTree>
      <p:nvGrpSpPr>
        <p:cNvPr id="1" name="Shape 301"/>
        <p:cNvGrpSpPr/>
        <p:nvPr/>
      </p:nvGrpSpPr>
      <p:grpSpPr>
        <a:xfrm>
          <a:off x="0" y="0"/>
          <a:ext cx="0" cy="0"/>
          <a:chOff x="0" y="0"/>
          <a:chExt cx="0" cy="0"/>
        </a:xfrm>
      </p:grpSpPr>
      <p:sp>
        <p:nvSpPr>
          <p:cNvPr id="302" name="Google Shape;302;p23"/>
          <p:cNvSpPr txBox="1">
            <a:spLocks noGrp="1"/>
          </p:cNvSpPr>
          <p:nvPr>
            <p:ph type="body" idx="1"/>
          </p:nvPr>
        </p:nvSpPr>
        <p:spPr>
          <a:xfrm>
            <a:off x="462495" y="857250"/>
            <a:ext cx="8231700" cy="37719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303" name="Google Shape;303;p2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04" name="Google Shape;304;p23"/>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wo-Content Balanced">
  <p:cSld name="Two-Content Balanced">
    <p:spTree>
      <p:nvGrpSpPr>
        <p:cNvPr id="1" name="Shape 305"/>
        <p:cNvGrpSpPr/>
        <p:nvPr/>
      </p:nvGrpSpPr>
      <p:grpSpPr>
        <a:xfrm>
          <a:off x="0" y="0"/>
          <a:ext cx="0" cy="0"/>
          <a:chOff x="0" y="0"/>
          <a:chExt cx="0" cy="0"/>
        </a:xfrm>
      </p:grpSpPr>
      <p:sp>
        <p:nvSpPr>
          <p:cNvPr id="306" name="Google Shape;306;p2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07" name="Google Shape;307;p2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08" name="Google Shape;308;p24"/>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09" name="Google Shape;309;p24"/>
          <p:cNvSpPr txBox="1">
            <a:spLocks noGrp="1"/>
          </p:cNvSpPr>
          <p:nvPr>
            <p:ph type="body" idx="2"/>
          </p:nvPr>
        </p:nvSpPr>
        <p:spPr>
          <a:xfrm>
            <a:off x="462497" y="1200150"/>
            <a:ext cx="4109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310" name="Google Shape;310;p24"/>
          <p:cNvSpPr txBox="1">
            <a:spLocks noGrp="1"/>
          </p:cNvSpPr>
          <p:nvPr>
            <p:ph type="body" idx="3"/>
          </p:nvPr>
        </p:nvSpPr>
        <p:spPr>
          <a:xfrm>
            <a:off x="4688029" y="1290413"/>
            <a:ext cx="4109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wo-Content Balanced – Color">
  <p:cSld name="Two-Content Balanced – Color">
    <p:spTree>
      <p:nvGrpSpPr>
        <p:cNvPr id="1" name="Shape 311"/>
        <p:cNvGrpSpPr/>
        <p:nvPr/>
      </p:nvGrpSpPr>
      <p:grpSpPr>
        <a:xfrm>
          <a:off x="0" y="0"/>
          <a:ext cx="0" cy="0"/>
          <a:chOff x="0" y="0"/>
          <a:chExt cx="0" cy="0"/>
        </a:xfrm>
      </p:grpSpPr>
      <p:sp>
        <p:nvSpPr>
          <p:cNvPr id="312" name="Google Shape;312;p25"/>
          <p:cNvSpPr txBox="1">
            <a:spLocks noGrp="1"/>
          </p:cNvSpPr>
          <p:nvPr>
            <p:ph type="body" idx="1"/>
          </p:nvPr>
        </p:nvSpPr>
        <p:spPr>
          <a:xfrm>
            <a:off x="0" y="1200151"/>
            <a:ext cx="4421400" cy="3429000"/>
          </a:xfrm>
          <a:prstGeom prst="rect">
            <a:avLst/>
          </a:prstGeom>
          <a:solidFill>
            <a:schemeClr val="accent4"/>
          </a:solidFill>
          <a:ln>
            <a:noFill/>
          </a:ln>
        </p:spPr>
        <p:txBody>
          <a:bodyPr spcFirstLastPara="1" wrap="square" lIns="445850" tIns="342950" rIns="342950" bIns="342950" anchor="t" anchorCtr="0">
            <a:noAutofit/>
          </a:bodyPr>
          <a:lstStyle>
            <a:lvl1pPr marL="457200" lvl="0" indent="-304800" algn="l">
              <a:lnSpc>
                <a:spcPct val="100000"/>
              </a:lnSpc>
              <a:spcBef>
                <a:spcPts val="900"/>
              </a:spcBef>
              <a:spcAft>
                <a:spcPts val="0"/>
              </a:spcAft>
              <a:buSzPts val="1200"/>
              <a:buChar char="​"/>
              <a:defRPr sz="1400">
                <a:solidFill>
                  <a:schemeClr val="lt1"/>
                </a:solidFill>
              </a:defRPr>
            </a:lvl1pPr>
            <a:lvl2pPr marL="914400" lvl="1" indent="-298450" algn="l">
              <a:lnSpc>
                <a:spcPct val="100000"/>
              </a:lnSpc>
              <a:spcBef>
                <a:spcPts val="200"/>
              </a:spcBef>
              <a:spcAft>
                <a:spcPts val="0"/>
              </a:spcAft>
              <a:buClr>
                <a:schemeClr val="lt1"/>
              </a:buClr>
              <a:buSzPts val="1100"/>
              <a:buChar char="•"/>
              <a:defRPr sz="1200">
                <a:solidFill>
                  <a:schemeClr val="lt1"/>
                </a:solidFill>
              </a:defRPr>
            </a:lvl2pPr>
            <a:lvl3pPr marL="1371600" lvl="2" indent="-285750" algn="l">
              <a:lnSpc>
                <a:spcPct val="100000"/>
              </a:lnSpc>
              <a:spcBef>
                <a:spcPts val="200"/>
              </a:spcBef>
              <a:spcAft>
                <a:spcPts val="0"/>
              </a:spcAft>
              <a:buClr>
                <a:schemeClr val="lt1"/>
              </a:buClr>
              <a:buSzPts val="900"/>
              <a:buChar char="–"/>
              <a:defRPr sz="1100">
                <a:solidFill>
                  <a:schemeClr val="lt1"/>
                </a:solidFill>
              </a:defRPr>
            </a:lvl3pPr>
            <a:lvl4pPr marL="1828800" lvl="3" indent="-279400" algn="l">
              <a:lnSpc>
                <a:spcPct val="100000"/>
              </a:lnSpc>
              <a:spcBef>
                <a:spcPts val="200"/>
              </a:spcBef>
              <a:spcAft>
                <a:spcPts val="0"/>
              </a:spcAft>
              <a:buClr>
                <a:schemeClr val="lt1"/>
              </a:buClr>
              <a:buSzPts val="800"/>
              <a:buChar char="•"/>
              <a:defRPr sz="900">
                <a:solidFill>
                  <a:schemeClr val="lt1"/>
                </a:solidFill>
              </a:defRPr>
            </a:lvl4pPr>
            <a:lvl5pPr marL="2286000" lvl="4" indent="-279400" algn="l">
              <a:lnSpc>
                <a:spcPct val="100000"/>
              </a:lnSpc>
              <a:spcBef>
                <a:spcPts val="200"/>
              </a:spcBef>
              <a:spcAft>
                <a:spcPts val="0"/>
              </a:spcAft>
              <a:buClr>
                <a:schemeClr val="lt1"/>
              </a:buClr>
              <a:buSzPts val="800"/>
              <a:buChar char="–"/>
              <a:defRPr sz="900">
                <a:solidFill>
                  <a:schemeClr val="lt1"/>
                </a:solidFill>
              </a:defRPr>
            </a:lvl5pPr>
            <a:lvl6pPr marL="2743200" lvl="5" indent="-304800" algn="l">
              <a:lnSpc>
                <a:spcPct val="100000"/>
              </a:lnSpc>
              <a:spcBef>
                <a:spcPts val="1400"/>
              </a:spcBef>
              <a:spcAft>
                <a:spcPts val="0"/>
              </a:spcAft>
              <a:buClr>
                <a:schemeClr val="lt1"/>
              </a:buClr>
              <a:buSzPts val="1200"/>
              <a:buAutoNum type="arabicPeriod"/>
              <a:defRPr sz="1400">
                <a:solidFill>
                  <a:schemeClr val="lt1"/>
                </a:solidFill>
              </a:defRPr>
            </a:lvl6pPr>
            <a:lvl7pPr marL="3200400" lvl="6" indent="-285750" algn="l">
              <a:lnSpc>
                <a:spcPct val="100000"/>
              </a:lnSpc>
              <a:spcBef>
                <a:spcPts val="200"/>
              </a:spcBef>
              <a:spcAft>
                <a:spcPts val="0"/>
              </a:spcAft>
              <a:buClr>
                <a:schemeClr val="lt1"/>
              </a:buClr>
              <a:buSzPts val="900"/>
              <a:buAutoNum type="alphaLcPeriod"/>
              <a:defRPr sz="1100">
                <a:solidFill>
                  <a:schemeClr val="lt1"/>
                </a:solidFill>
              </a:defRPr>
            </a:lvl7pPr>
            <a:lvl8pPr marL="3657600" lvl="7" indent="-279400" algn="l">
              <a:lnSpc>
                <a:spcPct val="90000"/>
              </a:lnSpc>
              <a:spcBef>
                <a:spcPts val="500"/>
              </a:spcBef>
              <a:spcAft>
                <a:spcPts val="0"/>
              </a:spcAft>
              <a:buClr>
                <a:schemeClr val="lt1"/>
              </a:buClr>
              <a:buSzPts val="800"/>
              <a:buAutoNum type="romanLcPeriod"/>
              <a:defRPr sz="900">
                <a:solidFill>
                  <a:schemeClr val="lt1"/>
                </a:solidFill>
              </a:defRPr>
            </a:lvl8pPr>
            <a:lvl9pPr marL="4114800" lvl="8" indent="-304800" algn="l">
              <a:lnSpc>
                <a:spcPct val="100000"/>
              </a:lnSpc>
              <a:spcBef>
                <a:spcPts val="1400"/>
              </a:spcBef>
              <a:spcAft>
                <a:spcPts val="0"/>
              </a:spcAft>
              <a:buClr>
                <a:schemeClr val="lt1"/>
              </a:buClr>
              <a:buSzPts val="1200"/>
              <a:buAutoNum type="alphaUcPeriod"/>
              <a:defRPr sz="1400">
                <a:solidFill>
                  <a:schemeClr val="lt1"/>
                </a:solidFill>
              </a:defRPr>
            </a:lvl9pPr>
          </a:lstStyle>
          <a:p>
            <a:endParaRPr/>
          </a:p>
        </p:txBody>
      </p:sp>
      <p:sp>
        <p:nvSpPr>
          <p:cNvPr id="313" name="Google Shape;313;p25"/>
          <p:cNvSpPr txBox="1">
            <a:spLocks noGrp="1"/>
          </p:cNvSpPr>
          <p:nvPr>
            <p:ph type="body" idx="2"/>
          </p:nvPr>
        </p:nvSpPr>
        <p:spPr>
          <a:xfrm>
            <a:off x="4743771" y="1200151"/>
            <a:ext cx="4400100" cy="3429000"/>
          </a:xfrm>
          <a:prstGeom prst="rect">
            <a:avLst/>
          </a:prstGeom>
          <a:solidFill>
            <a:schemeClr val="accent1"/>
          </a:solidFill>
          <a:ln>
            <a:noFill/>
          </a:ln>
        </p:spPr>
        <p:txBody>
          <a:bodyPr spcFirstLastPara="1" wrap="square" lIns="342950" tIns="342950" rIns="445850" bIns="0" anchor="t" anchorCtr="0">
            <a:noAutofit/>
          </a:bodyPr>
          <a:lstStyle>
            <a:lvl1pPr marL="457200" lvl="0" indent="-304800" algn="l">
              <a:lnSpc>
                <a:spcPct val="100000"/>
              </a:lnSpc>
              <a:spcBef>
                <a:spcPts val="900"/>
              </a:spcBef>
              <a:spcAft>
                <a:spcPts val="0"/>
              </a:spcAft>
              <a:buSzPts val="1200"/>
              <a:buChar char="​"/>
              <a:defRPr sz="1400">
                <a:solidFill>
                  <a:schemeClr val="lt1"/>
                </a:solidFill>
              </a:defRPr>
            </a:lvl1pPr>
            <a:lvl2pPr marL="914400" lvl="1" indent="-298450" algn="l">
              <a:lnSpc>
                <a:spcPct val="100000"/>
              </a:lnSpc>
              <a:spcBef>
                <a:spcPts val="200"/>
              </a:spcBef>
              <a:spcAft>
                <a:spcPts val="0"/>
              </a:spcAft>
              <a:buClr>
                <a:schemeClr val="lt1"/>
              </a:buClr>
              <a:buSzPts val="1100"/>
              <a:buChar char="•"/>
              <a:defRPr sz="1200">
                <a:solidFill>
                  <a:schemeClr val="lt1"/>
                </a:solidFill>
              </a:defRPr>
            </a:lvl2pPr>
            <a:lvl3pPr marL="1371600" lvl="2" indent="-285750" algn="l">
              <a:lnSpc>
                <a:spcPct val="100000"/>
              </a:lnSpc>
              <a:spcBef>
                <a:spcPts val="200"/>
              </a:spcBef>
              <a:spcAft>
                <a:spcPts val="0"/>
              </a:spcAft>
              <a:buClr>
                <a:schemeClr val="lt1"/>
              </a:buClr>
              <a:buSzPts val="900"/>
              <a:buChar char="–"/>
              <a:defRPr sz="1100">
                <a:solidFill>
                  <a:schemeClr val="lt1"/>
                </a:solidFill>
              </a:defRPr>
            </a:lvl3pPr>
            <a:lvl4pPr marL="1828800" lvl="3" indent="-279400" algn="l">
              <a:lnSpc>
                <a:spcPct val="100000"/>
              </a:lnSpc>
              <a:spcBef>
                <a:spcPts val="200"/>
              </a:spcBef>
              <a:spcAft>
                <a:spcPts val="0"/>
              </a:spcAft>
              <a:buClr>
                <a:schemeClr val="lt1"/>
              </a:buClr>
              <a:buSzPts val="800"/>
              <a:buChar char="•"/>
              <a:defRPr sz="900">
                <a:solidFill>
                  <a:schemeClr val="lt1"/>
                </a:solidFill>
              </a:defRPr>
            </a:lvl4pPr>
            <a:lvl5pPr marL="2286000" lvl="4" indent="-279400" algn="l">
              <a:lnSpc>
                <a:spcPct val="100000"/>
              </a:lnSpc>
              <a:spcBef>
                <a:spcPts val="200"/>
              </a:spcBef>
              <a:spcAft>
                <a:spcPts val="0"/>
              </a:spcAft>
              <a:buClr>
                <a:schemeClr val="lt1"/>
              </a:buClr>
              <a:buSzPts val="800"/>
              <a:buChar char="–"/>
              <a:defRPr sz="900">
                <a:solidFill>
                  <a:schemeClr val="lt1"/>
                </a:solidFill>
              </a:defRPr>
            </a:lvl5pPr>
            <a:lvl6pPr marL="2743200" lvl="5" indent="-317500" algn="l">
              <a:lnSpc>
                <a:spcPct val="100000"/>
              </a:lnSpc>
              <a:spcBef>
                <a:spcPts val="1400"/>
              </a:spcBef>
              <a:spcAft>
                <a:spcPts val="0"/>
              </a:spcAft>
              <a:buClr>
                <a:schemeClr val="lt1"/>
              </a:buClr>
              <a:buSzPts val="1400"/>
              <a:buAutoNum type="arabicPeriod"/>
              <a:defRPr>
                <a:solidFill>
                  <a:schemeClr val="lt1"/>
                </a:solidFill>
              </a:defRPr>
            </a:lvl6pPr>
            <a:lvl7pPr marL="3200400" lvl="6" indent="-298450" algn="l">
              <a:lnSpc>
                <a:spcPct val="100000"/>
              </a:lnSpc>
              <a:spcBef>
                <a:spcPts val="200"/>
              </a:spcBef>
              <a:spcAft>
                <a:spcPts val="0"/>
              </a:spcAft>
              <a:buClr>
                <a:schemeClr val="lt1"/>
              </a:buClr>
              <a:buSzPts val="1100"/>
              <a:buAutoNum type="alphaLcPeriod"/>
              <a:defRPr>
                <a:solidFill>
                  <a:schemeClr val="lt1"/>
                </a:solidFill>
              </a:defRPr>
            </a:lvl7pPr>
            <a:lvl8pPr marL="3657600" lvl="7" indent="-285750" algn="l">
              <a:lnSpc>
                <a:spcPct val="90000"/>
              </a:lnSpc>
              <a:spcBef>
                <a:spcPts val="500"/>
              </a:spcBef>
              <a:spcAft>
                <a:spcPts val="0"/>
              </a:spcAft>
              <a:buClr>
                <a:schemeClr val="lt1"/>
              </a:buClr>
              <a:buSzPts val="900"/>
              <a:buAutoNum type="romanLcPeriod"/>
              <a:defRPr>
                <a:solidFill>
                  <a:schemeClr val="lt1"/>
                </a:solidFill>
              </a:defRPr>
            </a:lvl8pPr>
            <a:lvl9pPr marL="4114800" lvl="8" indent="-317500" algn="l">
              <a:lnSpc>
                <a:spcPct val="100000"/>
              </a:lnSpc>
              <a:spcBef>
                <a:spcPts val="1400"/>
              </a:spcBef>
              <a:spcAft>
                <a:spcPts val="0"/>
              </a:spcAft>
              <a:buClr>
                <a:schemeClr val="lt1"/>
              </a:buClr>
              <a:buSzPts val="1400"/>
              <a:buAutoNum type="alphaUcPeriod"/>
              <a:defRPr>
                <a:solidFill>
                  <a:schemeClr val="lt1"/>
                </a:solidFill>
              </a:defRPr>
            </a:lvl9pPr>
          </a:lstStyle>
          <a:p>
            <a:endParaRPr/>
          </a:p>
        </p:txBody>
      </p:sp>
      <p:sp>
        <p:nvSpPr>
          <p:cNvPr id="314" name="Google Shape;314;p2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15" name="Google Shape;315;p25"/>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16" name="Google Shape;316;p25"/>
          <p:cNvSpPr txBox="1">
            <a:spLocks noGrp="1"/>
          </p:cNvSpPr>
          <p:nvPr>
            <p:ph type="subTitle" idx="3"/>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17"/>
        <p:cNvGrpSpPr/>
        <p:nvPr/>
      </p:nvGrpSpPr>
      <p:grpSpPr>
        <a:xfrm>
          <a:off x="0" y="0"/>
          <a:ext cx="0" cy="0"/>
          <a:chOff x="0" y="0"/>
          <a:chExt cx="0" cy="0"/>
        </a:xfrm>
      </p:grpSpPr>
      <p:sp>
        <p:nvSpPr>
          <p:cNvPr id="318" name="Google Shape;318;p26"/>
          <p:cNvSpPr txBox="1">
            <a:spLocks noGrp="1"/>
          </p:cNvSpPr>
          <p:nvPr>
            <p:ph type="body" idx="1"/>
          </p:nvPr>
        </p:nvSpPr>
        <p:spPr>
          <a:xfrm>
            <a:off x="1" y="1200151"/>
            <a:ext cx="4401000" cy="3429000"/>
          </a:xfrm>
          <a:prstGeom prst="rect">
            <a:avLst/>
          </a:prstGeom>
          <a:solidFill>
            <a:schemeClr val="lt2"/>
          </a:solidFill>
          <a:ln>
            <a:noFill/>
          </a:ln>
        </p:spPr>
        <p:txBody>
          <a:bodyPr spcFirstLastPara="1" wrap="square" lIns="445850" tIns="1028875" rIns="411550" bIns="0" anchor="t" anchorCtr="0">
            <a:noAutofit/>
          </a:bodyPr>
          <a:lstStyle>
            <a:lvl1pPr marL="457200" lvl="0" indent="-304800" algn="l">
              <a:lnSpc>
                <a:spcPct val="100000"/>
              </a:lnSpc>
              <a:spcBef>
                <a:spcPts val="1800"/>
              </a:spcBef>
              <a:spcAft>
                <a:spcPts val="0"/>
              </a:spcAft>
              <a:buSzPts val="1200"/>
              <a:buChar char="​"/>
              <a:defRPr sz="1400"/>
            </a:lvl1pPr>
            <a:lvl2pPr marL="914400" lvl="1" indent="-298450" algn="l">
              <a:lnSpc>
                <a:spcPct val="100000"/>
              </a:lnSpc>
              <a:spcBef>
                <a:spcPts val="200"/>
              </a:spcBef>
              <a:spcAft>
                <a:spcPts val="0"/>
              </a:spcAft>
              <a:buSzPts val="1100"/>
              <a:buChar char="•"/>
              <a:defRPr sz="12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304800" algn="l">
              <a:lnSpc>
                <a:spcPct val="100000"/>
              </a:lnSpc>
              <a:spcBef>
                <a:spcPts val="1400"/>
              </a:spcBef>
              <a:spcAft>
                <a:spcPts val="0"/>
              </a:spcAft>
              <a:buSzPts val="1200"/>
              <a:buAutoNum type="arabicPeriod"/>
              <a:defRPr sz="1400"/>
            </a:lvl6pPr>
            <a:lvl7pPr marL="3200400" lvl="6" indent="-285750" algn="l">
              <a:lnSpc>
                <a:spcPct val="100000"/>
              </a:lnSpc>
              <a:spcBef>
                <a:spcPts val="200"/>
              </a:spcBef>
              <a:spcAft>
                <a:spcPts val="0"/>
              </a:spcAft>
              <a:buSzPts val="900"/>
              <a:buAutoNum type="alphaLcPeriod"/>
              <a:defRPr sz="1100"/>
            </a:lvl7pPr>
            <a:lvl8pPr marL="3657600" lvl="7" indent="-279400" algn="l">
              <a:lnSpc>
                <a:spcPct val="90000"/>
              </a:lnSpc>
              <a:spcBef>
                <a:spcPts val="500"/>
              </a:spcBef>
              <a:spcAft>
                <a:spcPts val="0"/>
              </a:spcAft>
              <a:buSzPts val="800"/>
              <a:buAutoNum type="romanLcPeriod"/>
              <a:defRPr sz="900"/>
            </a:lvl8pPr>
            <a:lvl9pPr marL="4114800" lvl="8" indent="-304800" algn="l">
              <a:lnSpc>
                <a:spcPct val="100000"/>
              </a:lnSpc>
              <a:spcBef>
                <a:spcPts val="1400"/>
              </a:spcBef>
              <a:spcAft>
                <a:spcPts val="0"/>
              </a:spcAft>
              <a:buSzPts val="1200"/>
              <a:buAutoNum type="alphaUcPeriod"/>
              <a:defRPr sz="1400"/>
            </a:lvl9pPr>
          </a:lstStyle>
          <a:p>
            <a:endParaRPr/>
          </a:p>
        </p:txBody>
      </p:sp>
      <p:sp>
        <p:nvSpPr>
          <p:cNvPr id="319" name="Google Shape;319;p26"/>
          <p:cNvSpPr txBox="1">
            <a:spLocks noGrp="1"/>
          </p:cNvSpPr>
          <p:nvPr>
            <p:ph type="body" idx="2"/>
          </p:nvPr>
        </p:nvSpPr>
        <p:spPr>
          <a:xfrm>
            <a:off x="4743771" y="1200151"/>
            <a:ext cx="4400100" cy="3429000"/>
          </a:xfrm>
          <a:prstGeom prst="rect">
            <a:avLst/>
          </a:prstGeom>
          <a:solidFill>
            <a:schemeClr val="lt2"/>
          </a:solidFill>
          <a:ln>
            <a:noFill/>
          </a:ln>
        </p:spPr>
        <p:txBody>
          <a:bodyPr spcFirstLastPara="1" wrap="square" lIns="411550" tIns="1028875" rIns="411550" bIns="0" anchor="t" anchorCtr="0">
            <a:noAutofit/>
          </a:bodyPr>
          <a:lstStyle>
            <a:lvl1pPr marL="457200" lvl="0" indent="-304800" algn="l">
              <a:lnSpc>
                <a:spcPct val="100000"/>
              </a:lnSpc>
              <a:spcBef>
                <a:spcPts val="1800"/>
              </a:spcBef>
              <a:spcAft>
                <a:spcPts val="0"/>
              </a:spcAft>
              <a:buSzPts val="1200"/>
              <a:buChar char="​"/>
              <a:defRPr sz="1400"/>
            </a:lvl1pPr>
            <a:lvl2pPr marL="914400" lvl="1" indent="-298450" algn="l">
              <a:lnSpc>
                <a:spcPct val="100000"/>
              </a:lnSpc>
              <a:spcBef>
                <a:spcPts val="200"/>
              </a:spcBef>
              <a:spcAft>
                <a:spcPts val="0"/>
              </a:spcAft>
              <a:buSzPts val="1100"/>
              <a:buChar char="•"/>
              <a:defRPr sz="12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304800" algn="l">
              <a:lnSpc>
                <a:spcPct val="100000"/>
              </a:lnSpc>
              <a:spcBef>
                <a:spcPts val="1400"/>
              </a:spcBef>
              <a:spcAft>
                <a:spcPts val="0"/>
              </a:spcAft>
              <a:buSzPts val="1200"/>
              <a:buAutoNum type="arabicPeriod"/>
              <a:defRPr sz="1400"/>
            </a:lvl6pPr>
            <a:lvl7pPr marL="3200400" lvl="6" indent="-285750" algn="l">
              <a:lnSpc>
                <a:spcPct val="100000"/>
              </a:lnSpc>
              <a:spcBef>
                <a:spcPts val="200"/>
              </a:spcBef>
              <a:spcAft>
                <a:spcPts val="0"/>
              </a:spcAft>
              <a:buSzPts val="900"/>
              <a:buAutoNum type="alphaLcPeriod"/>
              <a:defRPr sz="1100"/>
            </a:lvl7pPr>
            <a:lvl8pPr marL="3657600" lvl="7" indent="-279400" algn="l">
              <a:lnSpc>
                <a:spcPct val="90000"/>
              </a:lnSpc>
              <a:spcBef>
                <a:spcPts val="500"/>
              </a:spcBef>
              <a:spcAft>
                <a:spcPts val="0"/>
              </a:spcAft>
              <a:buSzPts val="800"/>
              <a:buAutoNum type="romanLcPeriod"/>
              <a:defRPr sz="900"/>
            </a:lvl8pPr>
            <a:lvl9pPr marL="4114800" lvl="8" indent="-304800" algn="l">
              <a:lnSpc>
                <a:spcPct val="100000"/>
              </a:lnSpc>
              <a:spcBef>
                <a:spcPts val="1400"/>
              </a:spcBef>
              <a:spcAft>
                <a:spcPts val="0"/>
              </a:spcAft>
              <a:buSzPts val="1200"/>
              <a:buAutoNum type="alphaUcPeriod"/>
              <a:defRPr sz="1400"/>
            </a:lvl9pPr>
          </a:lstStyle>
          <a:p>
            <a:endParaRPr/>
          </a:p>
        </p:txBody>
      </p:sp>
      <p:sp>
        <p:nvSpPr>
          <p:cNvPr id="320" name="Google Shape;320;p26"/>
          <p:cNvSpPr txBox="1">
            <a:spLocks noGrp="1"/>
          </p:cNvSpPr>
          <p:nvPr>
            <p:ph type="body" idx="3"/>
          </p:nvPr>
        </p:nvSpPr>
        <p:spPr>
          <a:xfrm>
            <a:off x="0" y="1354592"/>
            <a:ext cx="4229100" cy="683400"/>
          </a:xfrm>
          <a:prstGeom prst="rect">
            <a:avLst/>
          </a:prstGeom>
          <a:solidFill>
            <a:schemeClr val="accent4"/>
          </a:solidFill>
          <a:ln>
            <a:noFill/>
          </a:ln>
        </p:spPr>
        <p:txBody>
          <a:bodyPr spcFirstLastPara="1" wrap="square" lIns="445850" tIns="68575" rIns="342950" bIns="68575" anchor="ctr" anchorCtr="0">
            <a:noAutofit/>
          </a:bodyPr>
          <a:lstStyle>
            <a:lvl1pPr marL="457200" lvl="0" indent="-317500" algn="l">
              <a:lnSpc>
                <a:spcPct val="100000"/>
              </a:lnSpc>
              <a:spcBef>
                <a:spcPts val="1400"/>
              </a:spcBef>
              <a:spcAft>
                <a:spcPts val="0"/>
              </a:spcAft>
              <a:buSzPts val="1400"/>
              <a:buChar char="​"/>
              <a:defRPr sz="15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21" name="Google Shape;321;p26"/>
          <p:cNvSpPr txBox="1">
            <a:spLocks noGrp="1"/>
          </p:cNvSpPr>
          <p:nvPr>
            <p:ph type="body" idx="4"/>
          </p:nvPr>
        </p:nvSpPr>
        <p:spPr>
          <a:xfrm>
            <a:off x="4914990" y="1354592"/>
            <a:ext cx="4229100" cy="683400"/>
          </a:xfrm>
          <a:prstGeom prst="rect">
            <a:avLst/>
          </a:prstGeom>
          <a:solidFill>
            <a:schemeClr val="accent1"/>
          </a:solidFill>
          <a:ln>
            <a:noFill/>
          </a:ln>
        </p:spPr>
        <p:txBody>
          <a:bodyPr spcFirstLastPara="1" wrap="square" lIns="253800" tIns="68575" rIns="459550" bIns="68575" anchor="ctr" anchorCtr="0">
            <a:noAutofit/>
          </a:bodyPr>
          <a:lstStyle>
            <a:lvl1pPr marL="457200" lvl="0" indent="-317500" algn="l">
              <a:lnSpc>
                <a:spcPct val="100000"/>
              </a:lnSpc>
              <a:spcBef>
                <a:spcPts val="1400"/>
              </a:spcBef>
              <a:spcAft>
                <a:spcPts val="0"/>
              </a:spcAft>
              <a:buSzPts val="1400"/>
              <a:buChar char="​"/>
              <a:defRPr sz="15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22" name="Google Shape;322;p2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23" name="Google Shape;323;p26"/>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24" name="Google Shape;324;p26"/>
          <p:cNvSpPr txBox="1">
            <a:spLocks noGrp="1"/>
          </p:cNvSpPr>
          <p:nvPr>
            <p:ph type="subTitle" idx="5"/>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Dynamic – Left">
  <p:cSld name="Two Content Dynamic – Left">
    <p:spTree>
      <p:nvGrpSpPr>
        <p:cNvPr id="1" name="Shape 325"/>
        <p:cNvGrpSpPr/>
        <p:nvPr/>
      </p:nvGrpSpPr>
      <p:grpSpPr>
        <a:xfrm>
          <a:off x="0" y="0"/>
          <a:ext cx="0" cy="0"/>
          <a:chOff x="0" y="0"/>
          <a:chExt cx="0" cy="0"/>
        </a:xfrm>
      </p:grpSpPr>
      <p:sp>
        <p:nvSpPr>
          <p:cNvPr id="326" name="Google Shape;326;p2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27" name="Google Shape;327;p27"/>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28" name="Google Shape;328;p27"/>
          <p:cNvSpPr txBox="1">
            <a:spLocks noGrp="1"/>
          </p:cNvSpPr>
          <p:nvPr>
            <p:ph type="body" idx="1"/>
          </p:nvPr>
        </p:nvSpPr>
        <p:spPr>
          <a:xfrm>
            <a:off x="2514064" y="1200150"/>
            <a:ext cx="6173700" cy="34290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400"/>
              </a:spcBef>
              <a:spcAft>
                <a:spcPts val="0"/>
              </a:spcAft>
              <a:buSzPts val="1400"/>
              <a:buChar char="​"/>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29" name="Google Shape;329;p27"/>
          <p:cNvSpPr txBox="1">
            <a:spLocks noGrp="1"/>
          </p:cNvSpPr>
          <p:nvPr>
            <p:ph type="subTitle" idx="2"/>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30" name="Google Shape;330;p27"/>
          <p:cNvSpPr txBox="1">
            <a:spLocks noGrp="1"/>
          </p:cNvSpPr>
          <p:nvPr>
            <p:ph type="body" idx="3"/>
          </p:nvPr>
        </p:nvSpPr>
        <p:spPr>
          <a:xfrm>
            <a:off x="0" y="1200150"/>
            <a:ext cx="2171100" cy="3429000"/>
          </a:xfrm>
          <a:prstGeom prst="rect">
            <a:avLst/>
          </a:prstGeom>
          <a:solidFill>
            <a:schemeClr val="accent2"/>
          </a:solidFill>
          <a:ln>
            <a:noFill/>
          </a:ln>
        </p:spPr>
        <p:txBody>
          <a:bodyPr spcFirstLastPara="1" wrap="square" lIns="445850" tIns="342950" rIns="342950" bIns="342950" anchor="t" anchorCtr="0">
            <a:noAutofit/>
          </a:bodyPr>
          <a:lstStyle>
            <a:lvl1pPr marL="457200" lvl="0" indent="-298450" algn="l">
              <a:lnSpc>
                <a:spcPct val="100000"/>
              </a:lnSpc>
              <a:spcBef>
                <a:spcPts val="1400"/>
              </a:spcBef>
              <a:spcAft>
                <a:spcPts val="0"/>
              </a:spcAft>
              <a:buSzPts val="1100"/>
              <a:buChar char="​"/>
              <a:defRPr sz="1200">
                <a:solidFill>
                  <a:schemeClr val="lt1"/>
                </a:solidFill>
              </a:defRPr>
            </a:lvl1pPr>
            <a:lvl2pPr marL="914400" lvl="1" indent="-285750" algn="l">
              <a:lnSpc>
                <a:spcPct val="100000"/>
              </a:lnSpc>
              <a:spcBef>
                <a:spcPts val="200"/>
              </a:spcBef>
              <a:spcAft>
                <a:spcPts val="0"/>
              </a:spcAft>
              <a:buClr>
                <a:schemeClr val="lt1"/>
              </a:buClr>
              <a:buSzPts val="900"/>
              <a:buChar char="•"/>
              <a:defRPr sz="1100">
                <a:solidFill>
                  <a:schemeClr val="lt1"/>
                </a:solidFill>
              </a:defRPr>
            </a:lvl2pPr>
            <a:lvl3pPr marL="1371600" lvl="2" indent="-279400" algn="l">
              <a:lnSpc>
                <a:spcPct val="100000"/>
              </a:lnSpc>
              <a:spcBef>
                <a:spcPts val="200"/>
              </a:spcBef>
              <a:spcAft>
                <a:spcPts val="0"/>
              </a:spcAft>
              <a:buClr>
                <a:schemeClr val="lt1"/>
              </a:buClr>
              <a:buSzPts val="800"/>
              <a:buChar char="–"/>
              <a:defRPr sz="900">
                <a:solidFill>
                  <a:schemeClr val="lt1"/>
                </a:solidFill>
              </a:defRPr>
            </a:lvl3pPr>
            <a:lvl4pPr marL="1828800" lvl="3" indent="-273050" algn="l">
              <a:lnSpc>
                <a:spcPct val="100000"/>
              </a:lnSpc>
              <a:spcBef>
                <a:spcPts val="200"/>
              </a:spcBef>
              <a:spcAft>
                <a:spcPts val="0"/>
              </a:spcAft>
              <a:buClr>
                <a:schemeClr val="lt1"/>
              </a:buClr>
              <a:buSzPts val="700"/>
              <a:buChar char="•"/>
              <a:defRPr sz="800">
                <a:solidFill>
                  <a:schemeClr val="lt1"/>
                </a:solidFill>
              </a:defRPr>
            </a:lvl4pPr>
            <a:lvl5pPr marL="2286000" lvl="4" indent="-273050" algn="l">
              <a:lnSpc>
                <a:spcPct val="100000"/>
              </a:lnSpc>
              <a:spcBef>
                <a:spcPts val="200"/>
              </a:spcBef>
              <a:spcAft>
                <a:spcPts val="0"/>
              </a:spcAft>
              <a:buClr>
                <a:schemeClr val="lt1"/>
              </a:buClr>
              <a:buSzPts val="700"/>
              <a:buChar char="–"/>
              <a:defRPr sz="800">
                <a:solidFill>
                  <a:schemeClr val="lt1"/>
                </a:solidFill>
              </a:defRPr>
            </a:lvl5pPr>
            <a:lvl6pPr marL="2743200" lvl="5" indent="-304800" algn="l">
              <a:lnSpc>
                <a:spcPct val="100000"/>
              </a:lnSpc>
              <a:spcBef>
                <a:spcPts val="1400"/>
              </a:spcBef>
              <a:spcAft>
                <a:spcPts val="0"/>
              </a:spcAft>
              <a:buClr>
                <a:schemeClr val="lt1"/>
              </a:buClr>
              <a:buSzPts val="1200"/>
              <a:buAutoNum type="arabicPeriod"/>
              <a:defRPr sz="1400">
                <a:solidFill>
                  <a:schemeClr val="lt1"/>
                </a:solidFill>
              </a:defRPr>
            </a:lvl6pPr>
            <a:lvl7pPr marL="3200400" lvl="6" indent="-285750" algn="l">
              <a:lnSpc>
                <a:spcPct val="100000"/>
              </a:lnSpc>
              <a:spcBef>
                <a:spcPts val="200"/>
              </a:spcBef>
              <a:spcAft>
                <a:spcPts val="0"/>
              </a:spcAft>
              <a:buClr>
                <a:schemeClr val="lt1"/>
              </a:buClr>
              <a:buSzPts val="900"/>
              <a:buAutoNum type="alphaLcPeriod"/>
              <a:defRPr sz="1100">
                <a:solidFill>
                  <a:schemeClr val="lt1"/>
                </a:solidFill>
              </a:defRPr>
            </a:lvl7pPr>
            <a:lvl8pPr marL="3657600" lvl="7" indent="-279400" algn="l">
              <a:lnSpc>
                <a:spcPct val="90000"/>
              </a:lnSpc>
              <a:spcBef>
                <a:spcPts val="500"/>
              </a:spcBef>
              <a:spcAft>
                <a:spcPts val="0"/>
              </a:spcAft>
              <a:buClr>
                <a:schemeClr val="lt1"/>
              </a:buClr>
              <a:buSzPts val="800"/>
              <a:buAutoNum type="romanLcPeriod"/>
              <a:defRPr sz="900">
                <a:solidFill>
                  <a:schemeClr val="lt1"/>
                </a:solidFill>
              </a:defRPr>
            </a:lvl8pPr>
            <a:lvl9pPr marL="4114800" lvl="8" indent="-304800" algn="l">
              <a:lnSpc>
                <a:spcPct val="100000"/>
              </a:lnSpc>
              <a:spcBef>
                <a:spcPts val="1400"/>
              </a:spcBef>
              <a:spcAft>
                <a:spcPts val="0"/>
              </a:spcAft>
              <a:buClr>
                <a:schemeClr val="lt1"/>
              </a:buClr>
              <a:buSzPts val="1200"/>
              <a:buAutoNum type="alphaUcPeriod"/>
              <a:defRPr sz="1400">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wo Content Dynamic – Right">
  <p:cSld name="Two Content Dynamic – Right">
    <p:spTree>
      <p:nvGrpSpPr>
        <p:cNvPr id="1" name="Shape 331"/>
        <p:cNvGrpSpPr/>
        <p:nvPr/>
      </p:nvGrpSpPr>
      <p:grpSpPr>
        <a:xfrm>
          <a:off x="0" y="0"/>
          <a:ext cx="0" cy="0"/>
          <a:chOff x="0" y="0"/>
          <a:chExt cx="0" cy="0"/>
        </a:xfrm>
      </p:grpSpPr>
      <p:sp>
        <p:nvSpPr>
          <p:cNvPr id="332" name="Google Shape;332;p28"/>
          <p:cNvSpPr txBox="1">
            <a:spLocks noGrp="1"/>
          </p:cNvSpPr>
          <p:nvPr>
            <p:ph type="body" idx="1"/>
          </p:nvPr>
        </p:nvSpPr>
        <p:spPr>
          <a:xfrm>
            <a:off x="456129" y="1200150"/>
            <a:ext cx="6173700" cy="34290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400"/>
              </a:spcBef>
              <a:spcAft>
                <a:spcPts val="0"/>
              </a:spcAft>
              <a:buSzPts val="1400"/>
              <a:buChar char="​"/>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33" name="Google Shape;333;p2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34" name="Google Shape;334;p28"/>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35" name="Google Shape;335;p28"/>
          <p:cNvSpPr txBox="1">
            <a:spLocks noGrp="1"/>
          </p:cNvSpPr>
          <p:nvPr>
            <p:ph type="subTitle" idx="2"/>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36" name="Google Shape;336;p28"/>
          <p:cNvSpPr txBox="1">
            <a:spLocks noGrp="1"/>
          </p:cNvSpPr>
          <p:nvPr>
            <p:ph type="body" idx="3"/>
          </p:nvPr>
        </p:nvSpPr>
        <p:spPr>
          <a:xfrm>
            <a:off x="6972926" y="1200150"/>
            <a:ext cx="2171100" cy="3429000"/>
          </a:xfrm>
          <a:prstGeom prst="rect">
            <a:avLst/>
          </a:prstGeom>
          <a:solidFill>
            <a:schemeClr val="accent1"/>
          </a:solidFill>
          <a:ln>
            <a:noFill/>
          </a:ln>
        </p:spPr>
        <p:txBody>
          <a:bodyPr spcFirstLastPara="1" wrap="square" lIns="342950" tIns="342950" rIns="445850" bIns="342950" anchor="t" anchorCtr="0">
            <a:noAutofit/>
          </a:bodyPr>
          <a:lstStyle>
            <a:lvl1pPr marL="457200" lvl="0" indent="-298450" algn="l">
              <a:lnSpc>
                <a:spcPct val="100000"/>
              </a:lnSpc>
              <a:spcBef>
                <a:spcPts val="1400"/>
              </a:spcBef>
              <a:spcAft>
                <a:spcPts val="0"/>
              </a:spcAft>
              <a:buSzPts val="1100"/>
              <a:buChar char="​"/>
              <a:defRPr sz="1200">
                <a:solidFill>
                  <a:schemeClr val="lt1"/>
                </a:solidFill>
              </a:defRPr>
            </a:lvl1pPr>
            <a:lvl2pPr marL="914400" lvl="1" indent="-285750" algn="l">
              <a:lnSpc>
                <a:spcPct val="100000"/>
              </a:lnSpc>
              <a:spcBef>
                <a:spcPts val="200"/>
              </a:spcBef>
              <a:spcAft>
                <a:spcPts val="0"/>
              </a:spcAft>
              <a:buClr>
                <a:schemeClr val="lt1"/>
              </a:buClr>
              <a:buSzPts val="900"/>
              <a:buChar char="•"/>
              <a:defRPr sz="1100">
                <a:solidFill>
                  <a:schemeClr val="lt1"/>
                </a:solidFill>
              </a:defRPr>
            </a:lvl2pPr>
            <a:lvl3pPr marL="1371600" lvl="2" indent="-279400" algn="l">
              <a:lnSpc>
                <a:spcPct val="100000"/>
              </a:lnSpc>
              <a:spcBef>
                <a:spcPts val="200"/>
              </a:spcBef>
              <a:spcAft>
                <a:spcPts val="0"/>
              </a:spcAft>
              <a:buClr>
                <a:schemeClr val="lt1"/>
              </a:buClr>
              <a:buSzPts val="800"/>
              <a:buChar char="–"/>
              <a:defRPr sz="900">
                <a:solidFill>
                  <a:schemeClr val="lt1"/>
                </a:solidFill>
              </a:defRPr>
            </a:lvl3pPr>
            <a:lvl4pPr marL="1828800" lvl="3" indent="-273050" algn="l">
              <a:lnSpc>
                <a:spcPct val="100000"/>
              </a:lnSpc>
              <a:spcBef>
                <a:spcPts val="200"/>
              </a:spcBef>
              <a:spcAft>
                <a:spcPts val="0"/>
              </a:spcAft>
              <a:buClr>
                <a:schemeClr val="lt1"/>
              </a:buClr>
              <a:buSzPts val="700"/>
              <a:buChar char="•"/>
              <a:defRPr sz="800">
                <a:solidFill>
                  <a:schemeClr val="lt1"/>
                </a:solidFill>
              </a:defRPr>
            </a:lvl4pPr>
            <a:lvl5pPr marL="2286000" lvl="4" indent="-273050" algn="l">
              <a:lnSpc>
                <a:spcPct val="100000"/>
              </a:lnSpc>
              <a:spcBef>
                <a:spcPts val="200"/>
              </a:spcBef>
              <a:spcAft>
                <a:spcPts val="0"/>
              </a:spcAft>
              <a:buClr>
                <a:schemeClr val="lt1"/>
              </a:buClr>
              <a:buSzPts val="700"/>
              <a:buChar char="–"/>
              <a:defRPr sz="800">
                <a:solidFill>
                  <a:schemeClr val="lt1"/>
                </a:solidFill>
              </a:defRPr>
            </a:lvl5pPr>
            <a:lvl6pPr marL="2743200" lvl="5" indent="-317500" algn="l">
              <a:lnSpc>
                <a:spcPct val="100000"/>
              </a:lnSpc>
              <a:spcBef>
                <a:spcPts val="1400"/>
              </a:spcBef>
              <a:spcAft>
                <a:spcPts val="0"/>
              </a:spcAft>
              <a:buClr>
                <a:schemeClr val="lt1"/>
              </a:buClr>
              <a:buSzPts val="1400"/>
              <a:buAutoNum type="arabicPeriod"/>
              <a:defRPr>
                <a:solidFill>
                  <a:schemeClr val="lt1"/>
                </a:solidFill>
              </a:defRPr>
            </a:lvl6pPr>
            <a:lvl7pPr marL="3200400" lvl="6" indent="-298450" algn="l">
              <a:lnSpc>
                <a:spcPct val="100000"/>
              </a:lnSpc>
              <a:spcBef>
                <a:spcPts val="200"/>
              </a:spcBef>
              <a:spcAft>
                <a:spcPts val="0"/>
              </a:spcAft>
              <a:buClr>
                <a:schemeClr val="lt1"/>
              </a:buClr>
              <a:buSzPts val="1100"/>
              <a:buAutoNum type="alphaLcPeriod"/>
              <a:defRPr>
                <a:solidFill>
                  <a:schemeClr val="lt1"/>
                </a:solidFill>
              </a:defRPr>
            </a:lvl7pPr>
            <a:lvl8pPr marL="3657600" lvl="7" indent="-285750" algn="l">
              <a:lnSpc>
                <a:spcPct val="90000"/>
              </a:lnSpc>
              <a:spcBef>
                <a:spcPts val="500"/>
              </a:spcBef>
              <a:spcAft>
                <a:spcPts val="0"/>
              </a:spcAft>
              <a:buClr>
                <a:schemeClr val="lt1"/>
              </a:buClr>
              <a:buSzPts val="900"/>
              <a:buAutoNum type="romanLcPeriod"/>
              <a:defRPr>
                <a:solidFill>
                  <a:schemeClr val="lt1"/>
                </a:solidFill>
              </a:defRPr>
            </a:lvl8pPr>
            <a:lvl9pPr marL="4114800" lvl="8" indent="-317500" algn="l">
              <a:lnSpc>
                <a:spcPct val="100000"/>
              </a:lnSpc>
              <a:spcBef>
                <a:spcPts val="1400"/>
              </a:spcBef>
              <a:spcAft>
                <a:spcPts val="0"/>
              </a:spcAft>
              <a:buClr>
                <a:schemeClr val="lt1"/>
              </a:buClr>
              <a:buSzPts val="1400"/>
              <a:buAutoNum type="alphaUcPeriod"/>
              <a:defRPr>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ree-Content">
  <p:cSld name="Three-Content">
    <p:spTree>
      <p:nvGrpSpPr>
        <p:cNvPr id="1" name="Shape 337"/>
        <p:cNvGrpSpPr/>
        <p:nvPr/>
      </p:nvGrpSpPr>
      <p:grpSpPr>
        <a:xfrm>
          <a:off x="0" y="0"/>
          <a:ext cx="0" cy="0"/>
          <a:chOff x="0" y="0"/>
          <a:chExt cx="0" cy="0"/>
        </a:xfrm>
      </p:grpSpPr>
      <p:sp>
        <p:nvSpPr>
          <p:cNvPr id="338" name="Google Shape;338;p29"/>
          <p:cNvSpPr txBox="1">
            <a:spLocks noGrp="1"/>
          </p:cNvSpPr>
          <p:nvPr>
            <p:ph type="body" idx="1"/>
          </p:nvPr>
        </p:nvSpPr>
        <p:spPr>
          <a:xfrm>
            <a:off x="462498" y="1886365"/>
            <a:ext cx="25110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a:lnSpc>
                <a:spcPct val="100000"/>
              </a:lnSpc>
              <a:spcBef>
                <a:spcPts val="9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39" name="Google Shape;339;p29"/>
          <p:cNvSpPr txBox="1">
            <a:spLocks noGrp="1"/>
          </p:cNvSpPr>
          <p:nvPr>
            <p:ph type="body" idx="2"/>
          </p:nvPr>
        </p:nvSpPr>
        <p:spPr>
          <a:xfrm>
            <a:off x="3315621" y="1886365"/>
            <a:ext cx="25128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a:lnSpc>
                <a:spcPct val="100000"/>
              </a:lnSpc>
              <a:spcBef>
                <a:spcPts val="9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40" name="Google Shape;340;p29"/>
          <p:cNvSpPr txBox="1">
            <a:spLocks noGrp="1"/>
          </p:cNvSpPr>
          <p:nvPr>
            <p:ph type="body" idx="3"/>
          </p:nvPr>
        </p:nvSpPr>
        <p:spPr>
          <a:xfrm>
            <a:off x="6178880" y="1886365"/>
            <a:ext cx="25107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a:lnSpc>
                <a:spcPct val="100000"/>
              </a:lnSpc>
              <a:spcBef>
                <a:spcPts val="9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41" name="Google Shape;341;p2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42" name="Google Shape;342;p29"/>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43" name="Google Shape;343;p29"/>
          <p:cNvSpPr txBox="1">
            <a:spLocks noGrp="1"/>
          </p:cNvSpPr>
          <p:nvPr>
            <p:ph type="subTitle" idx="4"/>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44" name="Google Shape;344;p29"/>
          <p:cNvSpPr txBox="1">
            <a:spLocks noGrp="1"/>
          </p:cNvSpPr>
          <p:nvPr>
            <p:ph type="body" idx="5"/>
          </p:nvPr>
        </p:nvSpPr>
        <p:spPr>
          <a:xfrm>
            <a:off x="462498" y="1200150"/>
            <a:ext cx="2510700" cy="685800"/>
          </a:xfrm>
          <a:prstGeom prst="rect">
            <a:avLst/>
          </a:prstGeom>
          <a:solidFill>
            <a:schemeClr val="accent4"/>
          </a:solidFill>
          <a:ln>
            <a:noFill/>
          </a:ln>
        </p:spPr>
        <p:txBody>
          <a:bodyPr spcFirstLastPara="1" wrap="square" lIns="137175" tIns="68575" rIns="137175" bIns="68575" anchor="ctr" anchorCtr="0">
            <a:noAutofit/>
          </a:bodyPr>
          <a:lstStyle>
            <a:lvl1pPr marL="457200" lvl="0" indent="-304800" algn="l">
              <a:lnSpc>
                <a:spcPct val="100000"/>
              </a:lnSpc>
              <a:spcBef>
                <a:spcPts val="1400"/>
              </a:spcBef>
              <a:spcAft>
                <a:spcPts val="0"/>
              </a:spcAft>
              <a:buSzPts val="1200"/>
              <a:buChar char="​"/>
              <a:defRPr sz="1400">
                <a:solidFill>
                  <a:schemeClr val="lt1"/>
                </a:solidFill>
              </a:defRPr>
            </a:lvl1pPr>
            <a:lvl2pPr marL="914400" lvl="1" indent="-304800" algn="l">
              <a:lnSpc>
                <a:spcPct val="100000"/>
              </a:lnSpc>
              <a:spcBef>
                <a:spcPts val="200"/>
              </a:spcBef>
              <a:spcAft>
                <a:spcPts val="0"/>
              </a:spcAft>
              <a:buSzPts val="1200"/>
              <a:buChar char="​"/>
              <a:defRPr sz="1400">
                <a:solidFill>
                  <a:schemeClr val="lt1"/>
                </a:solidFill>
              </a:defRPr>
            </a:lvl2pPr>
            <a:lvl3pPr marL="1371600" lvl="2" indent="-298450" algn="l">
              <a:lnSpc>
                <a:spcPct val="100000"/>
              </a:lnSpc>
              <a:spcBef>
                <a:spcPts val="200"/>
              </a:spcBef>
              <a:spcAft>
                <a:spcPts val="0"/>
              </a:spcAft>
              <a:buSzPts val="1100"/>
              <a:buChar char="–"/>
              <a:defRPr>
                <a:solidFill>
                  <a:schemeClr val="lt1"/>
                </a:solidFill>
              </a:defRPr>
            </a:lvl3pPr>
            <a:lvl4pPr marL="1828800" lvl="3" indent="-285750" algn="l">
              <a:lnSpc>
                <a:spcPct val="100000"/>
              </a:lnSpc>
              <a:spcBef>
                <a:spcPts val="200"/>
              </a:spcBef>
              <a:spcAft>
                <a:spcPts val="0"/>
              </a:spcAft>
              <a:buSzPts val="900"/>
              <a:buChar char="•"/>
              <a:defRPr>
                <a:solidFill>
                  <a:schemeClr val="lt1"/>
                </a:solidFill>
              </a:defRPr>
            </a:lvl4pPr>
            <a:lvl5pPr marL="2286000" lvl="4" indent="-285750" algn="l">
              <a:lnSpc>
                <a:spcPct val="100000"/>
              </a:lnSpc>
              <a:spcBef>
                <a:spcPts val="200"/>
              </a:spcBef>
              <a:spcAft>
                <a:spcPts val="0"/>
              </a:spcAft>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45" name="Google Shape;345;p29"/>
          <p:cNvSpPr txBox="1">
            <a:spLocks noGrp="1"/>
          </p:cNvSpPr>
          <p:nvPr>
            <p:ph type="body" idx="6"/>
          </p:nvPr>
        </p:nvSpPr>
        <p:spPr>
          <a:xfrm>
            <a:off x="3315621" y="1200150"/>
            <a:ext cx="2510700" cy="685800"/>
          </a:xfrm>
          <a:prstGeom prst="rect">
            <a:avLst/>
          </a:prstGeom>
          <a:solidFill>
            <a:schemeClr val="accent1"/>
          </a:solidFill>
          <a:ln>
            <a:noFill/>
          </a:ln>
        </p:spPr>
        <p:txBody>
          <a:bodyPr spcFirstLastPara="1" wrap="square" lIns="137175" tIns="68575" rIns="137175" bIns="68575" anchor="ctr" anchorCtr="0">
            <a:noAutofit/>
          </a:bodyPr>
          <a:lstStyle>
            <a:lvl1pPr marL="457200" lvl="0" indent="-304800" algn="l">
              <a:lnSpc>
                <a:spcPct val="100000"/>
              </a:lnSpc>
              <a:spcBef>
                <a:spcPts val="1400"/>
              </a:spcBef>
              <a:spcAft>
                <a:spcPts val="0"/>
              </a:spcAft>
              <a:buSzPts val="1200"/>
              <a:buChar char="​"/>
              <a:defRPr sz="1400">
                <a:solidFill>
                  <a:schemeClr val="lt1"/>
                </a:solidFill>
              </a:defRPr>
            </a:lvl1pPr>
            <a:lvl2pPr marL="914400" lvl="1" indent="-304800" algn="l">
              <a:lnSpc>
                <a:spcPct val="100000"/>
              </a:lnSpc>
              <a:spcBef>
                <a:spcPts val="200"/>
              </a:spcBef>
              <a:spcAft>
                <a:spcPts val="0"/>
              </a:spcAft>
              <a:buSzPts val="1200"/>
              <a:buChar char="​"/>
              <a:defRPr sz="1400">
                <a:solidFill>
                  <a:schemeClr val="lt1"/>
                </a:solidFill>
              </a:defRPr>
            </a:lvl2pPr>
            <a:lvl3pPr marL="1371600" lvl="2" indent="-298450" algn="l">
              <a:lnSpc>
                <a:spcPct val="100000"/>
              </a:lnSpc>
              <a:spcBef>
                <a:spcPts val="200"/>
              </a:spcBef>
              <a:spcAft>
                <a:spcPts val="0"/>
              </a:spcAft>
              <a:buSzPts val="1100"/>
              <a:buChar char="–"/>
              <a:defRPr>
                <a:solidFill>
                  <a:schemeClr val="lt1"/>
                </a:solidFill>
              </a:defRPr>
            </a:lvl3pPr>
            <a:lvl4pPr marL="1828800" lvl="3" indent="-285750" algn="l">
              <a:lnSpc>
                <a:spcPct val="100000"/>
              </a:lnSpc>
              <a:spcBef>
                <a:spcPts val="200"/>
              </a:spcBef>
              <a:spcAft>
                <a:spcPts val="0"/>
              </a:spcAft>
              <a:buSzPts val="900"/>
              <a:buChar char="•"/>
              <a:defRPr>
                <a:solidFill>
                  <a:schemeClr val="lt1"/>
                </a:solidFill>
              </a:defRPr>
            </a:lvl4pPr>
            <a:lvl5pPr marL="2286000" lvl="4" indent="-285750" algn="l">
              <a:lnSpc>
                <a:spcPct val="100000"/>
              </a:lnSpc>
              <a:spcBef>
                <a:spcPts val="200"/>
              </a:spcBef>
              <a:spcAft>
                <a:spcPts val="0"/>
              </a:spcAft>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46" name="Google Shape;346;p29"/>
          <p:cNvSpPr txBox="1">
            <a:spLocks noGrp="1"/>
          </p:cNvSpPr>
          <p:nvPr>
            <p:ph type="body" idx="7"/>
          </p:nvPr>
        </p:nvSpPr>
        <p:spPr>
          <a:xfrm>
            <a:off x="6178880" y="1200150"/>
            <a:ext cx="2510700" cy="685800"/>
          </a:xfrm>
          <a:prstGeom prst="rect">
            <a:avLst/>
          </a:prstGeom>
          <a:solidFill>
            <a:schemeClr val="accent2"/>
          </a:solidFill>
          <a:ln>
            <a:noFill/>
          </a:ln>
        </p:spPr>
        <p:txBody>
          <a:bodyPr spcFirstLastPara="1" wrap="square" lIns="137175" tIns="68575" rIns="137175" bIns="68575" anchor="ctr" anchorCtr="0">
            <a:noAutofit/>
          </a:bodyPr>
          <a:lstStyle>
            <a:lvl1pPr marL="457200" lvl="0" indent="-304800" algn="l">
              <a:lnSpc>
                <a:spcPct val="100000"/>
              </a:lnSpc>
              <a:spcBef>
                <a:spcPts val="1400"/>
              </a:spcBef>
              <a:spcAft>
                <a:spcPts val="0"/>
              </a:spcAft>
              <a:buSzPts val="1200"/>
              <a:buChar char="​"/>
              <a:defRPr sz="1400">
                <a:solidFill>
                  <a:schemeClr val="lt1"/>
                </a:solidFill>
              </a:defRPr>
            </a:lvl1pPr>
            <a:lvl2pPr marL="914400" lvl="1" indent="-304800" algn="l">
              <a:lnSpc>
                <a:spcPct val="100000"/>
              </a:lnSpc>
              <a:spcBef>
                <a:spcPts val="200"/>
              </a:spcBef>
              <a:spcAft>
                <a:spcPts val="0"/>
              </a:spcAft>
              <a:buSzPts val="1200"/>
              <a:buChar char="​"/>
              <a:defRPr sz="1400">
                <a:solidFill>
                  <a:schemeClr val="lt1"/>
                </a:solidFill>
              </a:defRPr>
            </a:lvl2pPr>
            <a:lvl3pPr marL="1371600" lvl="2" indent="-298450" algn="l">
              <a:lnSpc>
                <a:spcPct val="100000"/>
              </a:lnSpc>
              <a:spcBef>
                <a:spcPts val="200"/>
              </a:spcBef>
              <a:spcAft>
                <a:spcPts val="0"/>
              </a:spcAft>
              <a:buSzPts val="1100"/>
              <a:buChar char="–"/>
              <a:defRPr>
                <a:solidFill>
                  <a:schemeClr val="lt1"/>
                </a:solidFill>
              </a:defRPr>
            </a:lvl3pPr>
            <a:lvl4pPr marL="1828800" lvl="3" indent="-285750" algn="l">
              <a:lnSpc>
                <a:spcPct val="100000"/>
              </a:lnSpc>
              <a:spcBef>
                <a:spcPts val="200"/>
              </a:spcBef>
              <a:spcAft>
                <a:spcPts val="0"/>
              </a:spcAft>
              <a:buSzPts val="900"/>
              <a:buChar char="•"/>
              <a:defRPr>
                <a:solidFill>
                  <a:schemeClr val="lt1"/>
                </a:solidFill>
              </a:defRPr>
            </a:lvl4pPr>
            <a:lvl5pPr marL="2286000" lvl="4" indent="-285750" algn="l">
              <a:lnSpc>
                <a:spcPct val="100000"/>
              </a:lnSpc>
              <a:spcBef>
                <a:spcPts val="200"/>
              </a:spcBef>
              <a:spcAft>
                <a:spcPts val="0"/>
              </a:spcAft>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Diagram with Content">
  <p:cSld name="Diagram with Content">
    <p:spTree>
      <p:nvGrpSpPr>
        <p:cNvPr id="1" name="Shape 347"/>
        <p:cNvGrpSpPr/>
        <p:nvPr/>
      </p:nvGrpSpPr>
      <p:grpSpPr>
        <a:xfrm>
          <a:off x="0" y="0"/>
          <a:ext cx="0" cy="0"/>
          <a:chOff x="0" y="0"/>
          <a:chExt cx="0" cy="0"/>
        </a:xfrm>
      </p:grpSpPr>
      <p:sp>
        <p:nvSpPr>
          <p:cNvPr id="348" name="Google Shape;348;p30"/>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cxnSp>
        <p:nvCxnSpPr>
          <p:cNvPr id="349" name="Google Shape;349;p30"/>
          <p:cNvCxnSpPr/>
          <p:nvPr/>
        </p:nvCxnSpPr>
        <p:spPr>
          <a:xfrm>
            <a:off x="6286947" y="1206501"/>
            <a:ext cx="2857200" cy="0"/>
          </a:xfrm>
          <a:prstGeom prst="straightConnector1">
            <a:avLst/>
          </a:prstGeom>
          <a:noFill/>
          <a:ln w="25400" cap="flat" cmpd="sng">
            <a:solidFill>
              <a:schemeClr val="accent1"/>
            </a:solidFill>
            <a:prstDash val="solid"/>
            <a:miter lim="800000"/>
            <a:headEnd type="none" w="sm" len="sm"/>
            <a:tailEnd type="none" w="sm" len="sm"/>
          </a:ln>
        </p:spPr>
      </p:cxnSp>
      <p:sp>
        <p:nvSpPr>
          <p:cNvPr id="350" name="Google Shape;350;p3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Arial"/>
                <a:ea typeface="Arial"/>
                <a:cs typeface="Arial"/>
                <a:sym typeface="Arial"/>
              </a:rPr>
              <a:t>‹#›</a:t>
            </a:fld>
            <a:endParaRPr sz="1400">
              <a:solidFill>
                <a:schemeClr val="dk1"/>
              </a:solidFill>
              <a:latin typeface="Arial"/>
              <a:ea typeface="Arial"/>
              <a:cs typeface="Arial"/>
              <a:sym typeface="Arial"/>
            </a:endParaRPr>
          </a:p>
        </p:txBody>
      </p:sp>
      <p:sp>
        <p:nvSpPr>
          <p:cNvPr id="351" name="Google Shape;351;p30"/>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52" name="Google Shape;352;p30"/>
          <p:cNvSpPr txBox="1">
            <a:spLocks noGrp="1"/>
          </p:cNvSpPr>
          <p:nvPr>
            <p:ph type="body" idx="1"/>
          </p:nvPr>
        </p:nvSpPr>
        <p:spPr>
          <a:xfrm>
            <a:off x="6286947" y="1200150"/>
            <a:ext cx="2857200" cy="3429000"/>
          </a:xfrm>
          <a:prstGeom prst="rect">
            <a:avLst/>
          </a:prstGeom>
          <a:noFill/>
          <a:ln>
            <a:noFill/>
          </a:ln>
        </p:spPr>
        <p:txBody>
          <a:bodyPr spcFirstLastPara="1" wrap="square" lIns="0" tIns="342950" rIns="445850" bIns="342950" anchor="t" anchorCtr="0">
            <a:noAutofit/>
          </a:bodyPr>
          <a:lstStyle>
            <a:lvl1pPr marL="457200" lvl="0" indent="-298450" algn="l">
              <a:lnSpc>
                <a:spcPct val="100000"/>
              </a:lnSpc>
              <a:spcBef>
                <a:spcPts val="14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79400" algn="l">
              <a:lnSpc>
                <a:spcPct val="100000"/>
              </a:lnSpc>
              <a:spcBef>
                <a:spcPts val="200"/>
              </a:spcBef>
              <a:spcAft>
                <a:spcPts val="0"/>
              </a:spcAft>
              <a:buSzPts val="800"/>
              <a:buChar char="–"/>
              <a:defRPr sz="900"/>
            </a:lvl3pPr>
            <a:lvl4pPr marL="1828800" lvl="3" indent="-273050" algn="l">
              <a:lnSpc>
                <a:spcPct val="100000"/>
              </a:lnSpc>
              <a:spcBef>
                <a:spcPts val="200"/>
              </a:spcBef>
              <a:spcAft>
                <a:spcPts val="0"/>
              </a:spcAft>
              <a:buSzPts val="700"/>
              <a:buChar char="•"/>
              <a:defRPr sz="800"/>
            </a:lvl4pPr>
            <a:lvl5pPr marL="2286000" lvl="4" indent="-273050" algn="l">
              <a:lnSpc>
                <a:spcPct val="100000"/>
              </a:lnSpc>
              <a:spcBef>
                <a:spcPts val="200"/>
              </a:spcBef>
              <a:spcAft>
                <a:spcPts val="0"/>
              </a:spcAft>
              <a:buSzPts val="700"/>
              <a:buChar char="–"/>
              <a:defRPr sz="8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53" name="Google Shape;353;p30"/>
          <p:cNvSpPr txBox="1">
            <a:spLocks noGrp="1"/>
          </p:cNvSpPr>
          <p:nvPr>
            <p:ph type="subTitle" idx="2"/>
          </p:nvPr>
        </p:nvSpPr>
        <p:spPr>
          <a:xfrm>
            <a:off x="444765" y="608872"/>
            <a:ext cx="8224200" cy="186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p:cSld name="Title and Subtitle_1">
    <p:spTree>
      <p:nvGrpSpPr>
        <p:cNvPr id="1" name="Shape 41"/>
        <p:cNvGrpSpPr/>
        <p:nvPr/>
      </p:nvGrpSpPr>
      <p:grpSpPr>
        <a:xfrm>
          <a:off x="0" y="0"/>
          <a:ext cx="0" cy="0"/>
          <a:chOff x="0" y="0"/>
          <a:chExt cx="0" cy="0"/>
        </a:xfrm>
      </p:grpSpPr>
      <p:sp>
        <p:nvSpPr>
          <p:cNvPr id="42" name="Google Shape;42;p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3" name="Google Shape;43;p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utcome / Benefit">
  <p:cSld name="Outcome / Benefit">
    <p:spTree>
      <p:nvGrpSpPr>
        <p:cNvPr id="1" name="Shape 354"/>
        <p:cNvGrpSpPr/>
        <p:nvPr/>
      </p:nvGrpSpPr>
      <p:grpSpPr>
        <a:xfrm>
          <a:off x="0" y="0"/>
          <a:ext cx="0" cy="0"/>
          <a:chOff x="0" y="0"/>
          <a:chExt cx="0" cy="0"/>
        </a:xfrm>
      </p:grpSpPr>
      <p:sp>
        <p:nvSpPr>
          <p:cNvPr id="355" name="Google Shape;355;p31"/>
          <p:cNvSpPr txBox="1">
            <a:spLocks noGrp="1"/>
          </p:cNvSpPr>
          <p:nvPr>
            <p:ph type="body" idx="1"/>
          </p:nvPr>
        </p:nvSpPr>
        <p:spPr>
          <a:xfrm>
            <a:off x="6285756" y="3260928"/>
            <a:ext cx="2402100" cy="1200000"/>
          </a:xfrm>
          <a:prstGeom prst="rect">
            <a:avLst/>
          </a:prstGeom>
          <a:noFill/>
          <a:ln>
            <a:noFill/>
          </a:ln>
        </p:spPr>
        <p:txBody>
          <a:bodyPr spcFirstLastPara="1" wrap="square" lIns="0" tIns="0" rIns="0" bIns="0" anchor="t" anchorCtr="0">
            <a:noAutofit/>
          </a:bodyPr>
          <a:lstStyle>
            <a:lvl1pPr marL="457200" lvl="0" indent="-298450" algn="l">
              <a:lnSpc>
                <a:spcPct val="100000"/>
              </a:lnSpc>
              <a:spcBef>
                <a:spcPts val="1400"/>
              </a:spcBef>
              <a:spcAft>
                <a:spcPts val="0"/>
              </a:spcAft>
              <a:buSzPts val="1100"/>
              <a:buChar char="​"/>
              <a:defRPr sz="1200"/>
            </a:lvl1pPr>
            <a:lvl2pPr marL="914400" lvl="1" indent="-292100" algn="l">
              <a:lnSpc>
                <a:spcPct val="100000"/>
              </a:lnSpc>
              <a:spcBef>
                <a:spcPts val="200"/>
              </a:spcBef>
              <a:spcAft>
                <a:spcPts val="0"/>
              </a:spcAft>
              <a:buSzPts val="1000"/>
              <a:buChar char="•"/>
              <a:defRPr sz="1100"/>
            </a:lvl2pPr>
            <a:lvl3pPr marL="1371600" lvl="2" indent="-292100" algn="l">
              <a:lnSpc>
                <a:spcPct val="100000"/>
              </a:lnSpc>
              <a:spcBef>
                <a:spcPts val="200"/>
              </a:spcBef>
              <a:spcAft>
                <a:spcPts val="0"/>
              </a:spcAft>
              <a:buSzPts val="1000"/>
              <a:buChar char="–"/>
              <a:defRPr sz="1100"/>
            </a:lvl3pPr>
            <a:lvl4pPr marL="1828800" lvl="3" indent="-317500" algn="l">
              <a:lnSpc>
                <a:spcPct val="100000"/>
              </a:lnSpc>
              <a:spcBef>
                <a:spcPts val="200"/>
              </a:spcBef>
              <a:spcAft>
                <a:spcPts val="0"/>
              </a:spcAft>
              <a:buSzPts val="1400"/>
              <a:buChar char="•"/>
              <a:defRPr sz="1200"/>
            </a:lvl4pPr>
            <a:lvl5pPr marL="2286000" lvl="4" indent="-317500" algn="l">
              <a:lnSpc>
                <a:spcPct val="100000"/>
              </a:lnSpc>
              <a:spcBef>
                <a:spcPts val="200"/>
              </a:spcBef>
              <a:spcAft>
                <a:spcPts val="0"/>
              </a:spcAft>
              <a:buSzPts val="1400"/>
              <a:buChar char="–"/>
              <a:defRPr sz="1200"/>
            </a:lvl5pPr>
            <a:lvl6pPr marL="2743200" lvl="5" indent="-317500" algn="l">
              <a:lnSpc>
                <a:spcPct val="100000"/>
              </a:lnSpc>
              <a:spcBef>
                <a:spcPts val="1400"/>
              </a:spcBef>
              <a:spcAft>
                <a:spcPts val="0"/>
              </a:spcAft>
              <a:buSzPts val="1400"/>
              <a:buAutoNum type="arabicPeriod"/>
              <a:defRPr sz="1700"/>
            </a:lvl6pPr>
            <a:lvl7pPr marL="3200400" lvl="6" indent="-317500" algn="l">
              <a:lnSpc>
                <a:spcPct val="100000"/>
              </a:lnSpc>
              <a:spcBef>
                <a:spcPts val="200"/>
              </a:spcBef>
              <a:spcAft>
                <a:spcPts val="0"/>
              </a:spcAft>
              <a:buSzPts val="1400"/>
              <a:buAutoNum type="alphaLcPeriod"/>
              <a:defRPr sz="1400"/>
            </a:lvl7pPr>
            <a:lvl8pPr marL="3657600" lvl="7" indent="-317500" algn="l">
              <a:lnSpc>
                <a:spcPct val="90000"/>
              </a:lnSpc>
              <a:spcBef>
                <a:spcPts val="500"/>
              </a:spcBef>
              <a:spcAft>
                <a:spcPts val="0"/>
              </a:spcAft>
              <a:buSzPts val="1400"/>
              <a:buAutoNum type="romanLcPeriod"/>
              <a:defRPr sz="1200"/>
            </a:lvl8pPr>
            <a:lvl9pPr marL="4114800" lvl="8" indent="-317500" algn="l">
              <a:lnSpc>
                <a:spcPct val="100000"/>
              </a:lnSpc>
              <a:spcBef>
                <a:spcPts val="1400"/>
              </a:spcBef>
              <a:spcAft>
                <a:spcPts val="0"/>
              </a:spcAft>
              <a:buSzPts val="1400"/>
              <a:buAutoNum type="alphaUcPeriod"/>
              <a:defRPr sz="1700"/>
            </a:lvl9pPr>
          </a:lstStyle>
          <a:p>
            <a:endParaRPr/>
          </a:p>
        </p:txBody>
      </p:sp>
      <p:sp>
        <p:nvSpPr>
          <p:cNvPr id="356" name="Google Shape;356;p31"/>
          <p:cNvSpPr txBox="1">
            <a:spLocks noGrp="1"/>
          </p:cNvSpPr>
          <p:nvPr>
            <p:ph type="body" idx="2"/>
          </p:nvPr>
        </p:nvSpPr>
        <p:spPr>
          <a:xfrm>
            <a:off x="6285756" y="1547286"/>
            <a:ext cx="2402100" cy="1200000"/>
          </a:xfrm>
          <a:prstGeom prst="rect">
            <a:avLst/>
          </a:prstGeom>
          <a:noFill/>
          <a:ln>
            <a:noFill/>
          </a:ln>
        </p:spPr>
        <p:txBody>
          <a:bodyPr spcFirstLastPara="1" wrap="square" lIns="0" tIns="0" rIns="0" bIns="0" anchor="t" anchorCtr="0">
            <a:noAutofit/>
          </a:bodyPr>
          <a:lstStyle>
            <a:lvl1pPr marL="457200" lvl="0" indent="-298450" algn="l">
              <a:lnSpc>
                <a:spcPct val="100000"/>
              </a:lnSpc>
              <a:spcBef>
                <a:spcPts val="1400"/>
              </a:spcBef>
              <a:spcAft>
                <a:spcPts val="0"/>
              </a:spcAft>
              <a:buSzPts val="1100"/>
              <a:buChar char="​"/>
              <a:defRPr sz="1200"/>
            </a:lvl1pPr>
            <a:lvl2pPr marL="914400" lvl="1" indent="-292100" algn="l">
              <a:lnSpc>
                <a:spcPct val="100000"/>
              </a:lnSpc>
              <a:spcBef>
                <a:spcPts val="200"/>
              </a:spcBef>
              <a:spcAft>
                <a:spcPts val="0"/>
              </a:spcAft>
              <a:buSzPts val="1000"/>
              <a:buChar char="•"/>
              <a:defRPr sz="1100"/>
            </a:lvl2pPr>
            <a:lvl3pPr marL="1371600" lvl="2" indent="-292100" algn="l">
              <a:lnSpc>
                <a:spcPct val="100000"/>
              </a:lnSpc>
              <a:spcBef>
                <a:spcPts val="200"/>
              </a:spcBef>
              <a:spcAft>
                <a:spcPts val="0"/>
              </a:spcAft>
              <a:buSzPts val="1000"/>
              <a:buChar char="–"/>
              <a:defRPr sz="1100"/>
            </a:lvl3pPr>
            <a:lvl4pPr marL="1828800" lvl="3" indent="-317500" algn="l">
              <a:lnSpc>
                <a:spcPct val="100000"/>
              </a:lnSpc>
              <a:spcBef>
                <a:spcPts val="200"/>
              </a:spcBef>
              <a:spcAft>
                <a:spcPts val="0"/>
              </a:spcAft>
              <a:buSzPts val="1400"/>
              <a:buChar char="•"/>
              <a:defRPr sz="1200"/>
            </a:lvl4pPr>
            <a:lvl5pPr marL="2286000" lvl="4" indent="-317500" algn="l">
              <a:lnSpc>
                <a:spcPct val="100000"/>
              </a:lnSpc>
              <a:spcBef>
                <a:spcPts val="200"/>
              </a:spcBef>
              <a:spcAft>
                <a:spcPts val="0"/>
              </a:spcAft>
              <a:buSzPts val="1400"/>
              <a:buChar char="–"/>
              <a:defRPr sz="1200"/>
            </a:lvl5pPr>
            <a:lvl6pPr marL="2743200" lvl="5" indent="-317500" algn="l">
              <a:lnSpc>
                <a:spcPct val="100000"/>
              </a:lnSpc>
              <a:spcBef>
                <a:spcPts val="1400"/>
              </a:spcBef>
              <a:spcAft>
                <a:spcPts val="0"/>
              </a:spcAft>
              <a:buSzPts val="1400"/>
              <a:buAutoNum type="arabicPeriod"/>
              <a:defRPr sz="1700"/>
            </a:lvl6pPr>
            <a:lvl7pPr marL="3200400" lvl="6" indent="-317500" algn="l">
              <a:lnSpc>
                <a:spcPct val="100000"/>
              </a:lnSpc>
              <a:spcBef>
                <a:spcPts val="200"/>
              </a:spcBef>
              <a:spcAft>
                <a:spcPts val="0"/>
              </a:spcAft>
              <a:buSzPts val="1400"/>
              <a:buAutoNum type="alphaLcPeriod"/>
              <a:defRPr sz="1400"/>
            </a:lvl7pPr>
            <a:lvl8pPr marL="3657600" lvl="7" indent="-317500" algn="l">
              <a:lnSpc>
                <a:spcPct val="90000"/>
              </a:lnSpc>
              <a:spcBef>
                <a:spcPts val="500"/>
              </a:spcBef>
              <a:spcAft>
                <a:spcPts val="0"/>
              </a:spcAft>
              <a:buSzPts val="1400"/>
              <a:buAutoNum type="romanLcPeriod"/>
              <a:defRPr sz="1200"/>
            </a:lvl8pPr>
            <a:lvl9pPr marL="4114800" lvl="8" indent="-317500" algn="l">
              <a:lnSpc>
                <a:spcPct val="100000"/>
              </a:lnSpc>
              <a:spcBef>
                <a:spcPts val="1400"/>
              </a:spcBef>
              <a:spcAft>
                <a:spcPts val="0"/>
              </a:spcAft>
              <a:buSzPts val="1400"/>
              <a:buAutoNum type="alphaUcPeriod"/>
              <a:defRPr sz="1700"/>
            </a:lvl9pPr>
          </a:lstStyle>
          <a:p>
            <a:endParaRPr/>
          </a:p>
        </p:txBody>
      </p:sp>
      <p:sp>
        <p:nvSpPr>
          <p:cNvPr id="357" name="Google Shape;357;p31"/>
          <p:cNvSpPr txBox="1">
            <a:spLocks noGrp="1"/>
          </p:cNvSpPr>
          <p:nvPr>
            <p:ph type="body" idx="3"/>
          </p:nvPr>
        </p:nvSpPr>
        <p:spPr>
          <a:xfrm>
            <a:off x="6286947" y="1274766"/>
            <a:ext cx="1505400" cy="2238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1400"/>
              </a:spcBef>
              <a:spcAft>
                <a:spcPts val="0"/>
              </a:spcAft>
              <a:buSzPts val="1100"/>
              <a:buChar char="​"/>
              <a:defRPr sz="1200">
                <a:solidFill>
                  <a:schemeClr val="accen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cxnSp>
        <p:nvCxnSpPr>
          <p:cNvPr id="358" name="Google Shape;358;p31"/>
          <p:cNvCxnSpPr/>
          <p:nvPr/>
        </p:nvCxnSpPr>
        <p:spPr>
          <a:xfrm>
            <a:off x="6286947" y="2904331"/>
            <a:ext cx="2857200" cy="0"/>
          </a:xfrm>
          <a:prstGeom prst="straightConnector1">
            <a:avLst/>
          </a:prstGeom>
          <a:noFill/>
          <a:ln w="25400" cap="flat" cmpd="sng">
            <a:solidFill>
              <a:schemeClr val="accent4"/>
            </a:solidFill>
            <a:prstDash val="solid"/>
            <a:miter lim="800000"/>
            <a:headEnd type="none" w="sm" len="sm"/>
            <a:tailEnd type="none" w="sm" len="sm"/>
          </a:ln>
        </p:spPr>
      </p:cxnSp>
      <p:sp>
        <p:nvSpPr>
          <p:cNvPr id="359" name="Google Shape;359;p31"/>
          <p:cNvSpPr txBox="1">
            <a:spLocks noGrp="1"/>
          </p:cNvSpPr>
          <p:nvPr>
            <p:ph type="body" idx="4"/>
          </p:nvPr>
        </p:nvSpPr>
        <p:spPr>
          <a:xfrm>
            <a:off x="6286947" y="2979352"/>
            <a:ext cx="1505400" cy="2238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1400"/>
              </a:spcBef>
              <a:spcAft>
                <a:spcPts val="0"/>
              </a:spcAft>
              <a:buSzPts val="1100"/>
              <a:buChar char="​"/>
              <a:defRPr sz="1200">
                <a:solidFill>
                  <a:schemeClr val="accent4"/>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60" name="Google Shape;360;p3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61" name="Google Shape;361;p31"/>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62" name="Google Shape;362;p31"/>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cxnSp>
        <p:nvCxnSpPr>
          <p:cNvPr id="363" name="Google Shape;363;p31"/>
          <p:cNvCxnSpPr/>
          <p:nvPr/>
        </p:nvCxnSpPr>
        <p:spPr>
          <a:xfrm>
            <a:off x="6286947" y="1206501"/>
            <a:ext cx="2857200" cy="0"/>
          </a:xfrm>
          <a:prstGeom prst="straightConnector1">
            <a:avLst/>
          </a:prstGeom>
          <a:noFill/>
          <a:ln w="25400" cap="flat" cmpd="sng">
            <a:solidFill>
              <a:schemeClr val="accent1"/>
            </a:solidFill>
            <a:prstDash val="solid"/>
            <a:miter lim="800000"/>
            <a:headEnd type="none" w="sm" len="sm"/>
            <a:tailEnd type="none" w="sm" len="sm"/>
          </a:ln>
        </p:spPr>
      </p:cxnSp>
      <p:sp>
        <p:nvSpPr>
          <p:cNvPr id="364" name="Google Shape;364;p31"/>
          <p:cNvSpPr txBox="1">
            <a:spLocks noGrp="1"/>
          </p:cNvSpPr>
          <p:nvPr>
            <p:ph type="subTitle" idx="5"/>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ustomer Success">
  <p:cSld name="Customer Success">
    <p:spTree>
      <p:nvGrpSpPr>
        <p:cNvPr id="1" name="Shape 365"/>
        <p:cNvGrpSpPr/>
        <p:nvPr/>
      </p:nvGrpSpPr>
      <p:grpSpPr>
        <a:xfrm>
          <a:off x="0" y="0"/>
          <a:ext cx="0" cy="0"/>
          <a:chOff x="0" y="0"/>
          <a:chExt cx="0" cy="0"/>
        </a:xfrm>
      </p:grpSpPr>
      <p:sp>
        <p:nvSpPr>
          <p:cNvPr id="366" name="Google Shape;366;p32"/>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2100">
              <a:solidFill>
                <a:schemeClr val="accent2"/>
              </a:solidFill>
              <a:latin typeface="Proxima Nova"/>
              <a:ea typeface="Proxima Nova"/>
              <a:cs typeface="Proxima Nova"/>
              <a:sym typeface="Proxima Nova"/>
            </a:endParaRPr>
          </a:p>
        </p:txBody>
      </p:sp>
      <p:sp>
        <p:nvSpPr>
          <p:cNvPr id="367" name="Google Shape;367;p32"/>
          <p:cNvSpPr txBox="1">
            <a:spLocks noGrp="1"/>
          </p:cNvSpPr>
          <p:nvPr>
            <p:ph type="body" idx="1"/>
          </p:nvPr>
        </p:nvSpPr>
        <p:spPr>
          <a:xfrm>
            <a:off x="458853" y="1807164"/>
            <a:ext cx="2402100" cy="7011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68" name="Google Shape;368;p32"/>
          <p:cNvSpPr txBox="1">
            <a:spLocks noGrp="1"/>
          </p:cNvSpPr>
          <p:nvPr>
            <p:ph type="body" idx="2"/>
          </p:nvPr>
        </p:nvSpPr>
        <p:spPr>
          <a:xfrm>
            <a:off x="459940" y="1559880"/>
            <a:ext cx="1505400" cy="1707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0"/>
              </a:spcBef>
              <a:spcAft>
                <a:spcPts val="0"/>
              </a:spcAft>
              <a:buSzPts val="1100"/>
              <a:buChar char="​"/>
              <a:defRPr sz="1200">
                <a:solidFill>
                  <a:schemeClr val="accen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69" name="Google Shape;369;p32"/>
          <p:cNvSpPr txBox="1">
            <a:spLocks noGrp="1"/>
          </p:cNvSpPr>
          <p:nvPr>
            <p:ph type="body" idx="3"/>
          </p:nvPr>
        </p:nvSpPr>
        <p:spPr>
          <a:xfrm>
            <a:off x="458853" y="2964454"/>
            <a:ext cx="2402100" cy="6360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cxnSp>
        <p:nvCxnSpPr>
          <p:cNvPr id="370" name="Google Shape;370;p32"/>
          <p:cNvCxnSpPr/>
          <p:nvPr/>
        </p:nvCxnSpPr>
        <p:spPr>
          <a:xfrm>
            <a:off x="457319" y="1473632"/>
            <a:ext cx="2399700" cy="0"/>
          </a:xfrm>
          <a:prstGeom prst="straightConnector1">
            <a:avLst/>
          </a:prstGeom>
          <a:noFill/>
          <a:ln w="25400" cap="flat" cmpd="sng">
            <a:solidFill>
              <a:schemeClr val="accent1"/>
            </a:solidFill>
            <a:prstDash val="solid"/>
            <a:miter lim="800000"/>
            <a:headEnd type="none" w="sm" len="sm"/>
            <a:tailEnd type="none" w="sm" len="sm"/>
          </a:ln>
        </p:spPr>
      </p:cxnSp>
      <p:cxnSp>
        <p:nvCxnSpPr>
          <p:cNvPr id="371" name="Google Shape;371;p32"/>
          <p:cNvCxnSpPr/>
          <p:nvPr/>
        </p:nvCxnSpPr>
        <p:spPr>
          <a:xfrm>
            <a:off x="457319" y="2660757"/>
            <a:ext cx="2399700" cy="0"/>
          </a:xfrm>
          <a:prstGeom prst="straightConnector1">
            <a:avLst/>
          </a:prstGeom>
          <a:noFill/>
          <a:ln w="25400" cap="flat" cmpd="sng">
            <a:solidFill>
              <a:schemeClr val="accent2"/>
            </a:solidFill>
            <a:prstDash val="solid"/>
            <a:miter lim="800000"/>
            <a:headEnd type="none" w="sm" len="sm"/>
            <a:tailEnd type="none" w="sm" len="sm"/>
          </a:ln>
        </p:spPr>
      </p:cxnSp>
      <p:sp>
        <p:nvSpPr>
          <p:cNvPr id="372" name="Google Shape;372;p32"/>
          <p:cNvSpPr txBox="1">
            <a:spLocks noGrp="1"/>
          </p:cNvSpPr>
          <p:nvPr>
            <p:ph type="body" idx="4"/>
          </p:nvPr>
        </p:nvSpPr>
        <p:spPr>
          <a:xfrm>
            <a:off x="459940" y="2725528"/>
            <a:ext cx="1505400" cy="1707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0"/>
              </a:spcBef>
              <a:spcAft>
                <a:spcPts val="0"/>
              </a:spcAft>
              <a:buSzPts val="1100"/>
              <a:buChar char="​"/>
              <a:defRPr sz="1200">
                <a:solidFill>
                  <a:schemeClr val="accent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3" name="Google Shape;373;p3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74" name="Google Shape;374;p32"/>
          <p:cNvSpPr txBox="1">
            <a:spLocks noGrp="1"/>
          </p:cNvSpPr>
          <p:nvPr>
            <p:ph type="body" idx="5"/>
          </p:nvPr>
        </p:nvSpPr>
        <p:spPr>
          <a:xfrm>
            <a:off x="3202768" y="1807164"/>
            <a:ext cx="2402100" cy="7011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5" name="Google Shape;375;p32"/>
          <p:cNvSpPr txBox="1">
            <a:spLocks noGrp="1"/>
          </p:cNvSpPr>
          <p:nvPr>
            <p:ph type="body" idx="6"/>
          </p:nvPr>
        </p:nvSpPr>
        <p:spPr>
          <a:xfrm>
            <a:off x="3203854" y="1559880"/>
            <a:ext cx="1505400" cy="170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SzPts val="1100"/>
              <a:buNone/>
              <a:defRPr sz="1200">
                <a:solidFill>
                  <a:schemeClr val="accent4"/>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6" name="Google Shape;376;p32"/>
          <p:cNvSpPr txBox="1">
            <a:spLocks noGrp="1"/>
          </p:cNvSpPr>
          <p:nvPr>
            <p:ph type="body" idx="7"/>
          </p:nvPr>
        </p:nvSpPr>
        <p:spPr>
          <a:xfrm>
            <a:off x="3202768" y="2964454"/>
            <a:ext cx="2402100" cy="6360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cxnSp>
        <p:nvCxnSpPr>
          <p:cNvPr id="377" name="Google Shape;377;p32"/>
          <p:cNvCxnSpPr/>
          <p:nvPr/>
        </p:nvCxnSpPr>
        <p:spPr>
          <a:xfrm>
            <a:off x="3201234" y="1473632"/>
            <a:ext cx="2399700" cy="0"/>
          </a:xfrm>
          <a:prstGeom prst="straightConnector1">
            <a:avLst/>
          </a:prstGeom>
          <a:noFill/>
          <a:ln w="25400" cap="flat" cmpd="sng">
            <a:solidFill>
              <a:schemeClr val="accent4"/>
            </a:solidFill>
            <a:prstDash val="solid"/>
            <a:miter lim="800000"/>
            <a:headEnd type="none" w="sm" len="sm"/>
            <a:tailEnd type="none" w="sm" len="sm"/>
          </a:ln>
        </p:spPr>
      </p:cxnSp>
      <p:cxnSp>
        <p:nvCxnSpPr>
          <p:cNvPr id="378" name="Google Shape;378;p32"/>
          <p:cNvCxnSpPr/>
          <p:nvPr/>
        </p:nvCxnSpPr>
        <p:spPr>
          <a:xfrm>
            <a:off x="3201234" y="2660757"/>
            <a:ext cx="2399700" cy="0"/>
          </a:xfrm>
          <a:prstGeom prst="straightConnector1">
            <a:avLst/>
          </a:prstGeom>
          <a:noFill/>
          <a:ln w="25400" cap="flat" cmpd="sng">
            <a:solidFill>
              <a:schemeClr val="accent6"/>
            </a:solidFill>
            <a:prstDash val="solid"/>
            <a:miter lim="800000"/>
            <a:headEnd type="none" w="sm" len="sm"/>
            <a:tailEnd type="none" w="sm" len="sm"/>
          </a:ln>
        </p:spPr>
      </p:cxnSp>
      <p:sp>
        <p:nvSpPr>
          <p:cNvPr id="379" name="Google Shape;379;p32"/>
          <p:cNvSpPr txBox="1">
            <a:spLocks noGrp="1"/>
          </p:cNvSpPr>
          <p:nvPr>
            <p:ph type="body" idx="8"/>
          </p:nvPr>
        </p:nvSpPr>
        <p:spPr>
          <a:xfrm>
            <a:off x="3203854" y="2725528"/>
            <a:ext cx="1505400" cy="1707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0"/>
              </a:spcBef>
              <a:spcAft>
                <a:spcPts val="0"/>
              </a:spcAft>
              <a:buSzPts val="1100"/>
              <a:buChar char="​"/>
              <a:defRPr sz="1200">
                <a:solidFill>
                  <a:schemeClr val="accent6"/>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0" name="Google Shape;380;p32"/>
          <p:cNvSpPr>
            <a:spLocks noGrp="1"/>
          </p:cNvSpPr>
          <p:nvPr>
            <p:ph type="pic" idx="9"/>
          </p:nvPr>
        </p:nvSpPr>
        <p:spPr>
          <a:xfrm>
            <a:off x="6288138" y="2228850"/>
            <a:ext cx="2396100" cy="13716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381" name="Google Shape;381;p32"/>
          <p:cNvSpPr>
            <a:spLocks noGrp="1"/>
          </p:cNvSpPr>
          <p:nvPr>
            <p:ph type="pic" idx="13"/>
          </p:nvPr>
        </p:nvSpPr>
        <p:spPr>
          <a:xfrm>
            <a:off x="6807385" y="1200150"/>
            <a:ext cx="1381500" cy="495300"/>
          </a:xfrm>
          <a:prstGeom prst="rect">
            <a:avLst/>
          </a:prstGeom>
          <a:noFill/>
          <a:ln>
            <a:noFill/>
          </a:ln>
        </p:spPr>
        <p:txBody>
          <a:bodyPr spcFirstLastPara="1" wrap="square" lIns="0" tIns="0" rIns="0" bIns="0" anchor="ctr" anchorCtr="0">
            <a:noAutofit/>
          </a:bodyPr>
          <a:lstStyle>
            <a:lvl1pPr marR="0" lvl="0" algn="ctr" rtl="0">
              <a:lnSpc>
                <a:spcPct val="100000"/>
              </a:lnSpc>
              <a:spcBef>
                <a:spcPts val="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382" name="Google Shape;382;p32"/>
          <p:cNvSpPr txBox="1">
            <a:spLocks noGrp="1"/>
          </p:cNvSpPr>
          <p:nvPr>
            <p:ph type="body" idx="14"/>
          </p:nvPr>
        </p:nvSpPr>
        <p:spPr>
          <a:xfrm>
            <a:off x="6288138" y="3766661"/>
            <a:ext cx="2400900" cy="865200"/>
          </a:xfrm>
          <a:prstGeom prst="rect">
            <a:avLst/>
          </a:prstGeom>
          <a:noFill/>
          <a:ln>
            <a:noFill/>
          </a:ln>
        </p:spPr>
        <p:txBody>
          <a:bodyPr spcFirstLastPara="1" wrap="square" lIns="0" tIns="0" rIns="0" bIns="0" anchor="t" anchorCtr="0">
            <a:noAutofit/>
          </a:bodyPr>
          <a:lstStyle>
            <a:lvl1pPr marL="457200" lvl="0" indent="-285750" algn="ctr">
              <a:lnSpc>
                <a:spcPct val="100000"/>
              </a:lnSpc>
              <a:spcBef>
                <a:spcPts val="0"/>
              </a:spcBef>
              <a:spcAft>
                <a:spcPts val="0"/>
              </a:spcAft>
              <a:buSzPts val="900"/>
              <a:buChar char="​"/>
              <a:defRPr sz="1100"/>
            </a:lvl1pPr>
            <a:lvl2pPr marL="914400" lvl="1" indent="-279400" algn="ctr">
              <a:lnSpc>
                <a:spcPct val="100000"/>
              </a:lnSpc>
              <a:spcBef>
                <a:spcPts val="0"/>
              </a:spcBef>
              <a:spcAft>
                <a:spcPts val="0"/>
              </a:spcAft>
              <a:buSzPts val="800"/>
              <a:buChar char="​"/>
              <a:defRPr sz="900">
                <a:solidFill>
                  <a:schemeClr val="accent1"/>
                </a:solidFill>
              </a:defRPr>
            </a:lvl2pPr>
            <a:lvl3pPr marL="1371600" lvl="2" indent="-228600" algn="ctr">
              <a:lnSpc>
                <a:spcPct val="100000"/>
              </a:lnSpc>
              <a:spcBef>
                <a:spcPts val="200"/>
              </a:spcBef>
              <a:spcAft>
                <a:spcPts val="0"/>
              </a:spcAft>
              <a:buSzPts val="800"/>
              <a:buNone/>
              <a:defRPr sz="900">
                <a:solidFill>
                  <a:schemeClr val="accent1"/>
                </a:solidFill>
              </a:defRPr>
            </a:lvl3pPr>
            <a:lvl4pPr marL="1828800" lvl="3" indent="-279400" algn="ctr">
              <a:lnSpc>
                <a:spcPct val="100000"/>
              </a:lnSpc>
              <a:spcBef>
                <a:spcPts val="200"/>
              </a:spcBef>
              <a:spcAft>
                <a:spcPts val="0"/>
              </a:spcAft>
              <a:buSzPts val="800"/>
              <a:buChar char="​"/>
              <a:defRPr sz="900">
                <a:solidFill>
                  <a:schemeClr val="accent1"/>
                </a:solidFill>
              </a:defRPr>
            </a:lvl4pPr>
            <a:lvl5pPr marL="2286000" lvl="4" indent="-279400" algn="ctr">
              <a:lnSpc>
                <a:spcPct val="100000"/>
              </a:lnSpc>
              <a:spcBef>
                <a:spcPts val="200"/>
              </a:spcBef>
              <a:spcAft>
                <a:spcPts val="0"/>
              </a:spcAft>
              <a:buSzPts val="800"/>
              <a:buChar char="​"/>
              <a:defRPr sz="900">
                <a:solidFill>
                  <a:schemeClr val="accen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3" name="Google Shape;383;p32"/>
          <p:cNvSpPr txBox="1">
            <a:spLocks noGrp="1"/>
          </p:cNvSpPr>
          <p:nvPr>
            <p:ph type="body" idx="15"/>
          </p:nvPr>
        </p:nvSpPr>
        <p:spPr>
          <a:xfrm>
            <a:off x="6283374" y="1760950"/>
            <a:ext cx="2405700" cy="180900"/>
          </a:xfrm>
          <a:prstGeom prst="rect">
            <a:avLst/>
          </a:prstGeom>
          <a:noFill/>
          <a:ln>
            <a:noFill/>
          </a:ln>
        </p:spPr>
        <p:txBody>
          <a:bodyPr spcFirstLastPara="1" wrap="square" lIns="0" tIns="0" rIns="0" bIns="0" anchor="ctr" anchorCtr="0">
            <a:noAutofit/>
          </a:bodyPr>
          <a:lstStyle>
            <a:lvl1pPr marL="457200" lvl="0" indent="-279400" algn="ctr">
              <a:lnSpc>
                <a:spcPct val="100000"/>
              </a:lnSpc>
              <a:spcBef>
                <a:spcPts val="0"/>
              </a:spcBef>
              <a:spcAft>
                <a:spcPts val="0"/>
              </a:spcAft>
              <a:buSzPts val="800"/>
              <a:buChar char="​"/>
              <a:defRPr sz="900"/>
            </a:lvl1pPr>
            <a:lvl2pPr marL="914400" lvl="1" indent="-279400" algn="ctr">
              <a:lnSpc>
                <a:spcPct val="100000"/>
              </a:lnSpc>
              <a:spcBef>
                <a:spcPts val="200"/>
              </a:spcBef>
              <a:spcAft>
                <a:spcPts val="0"/>
              </a:spcAft>
              <a:buSzPts val="800"/>
              <a:buChar char="​"/>
              <a:defRPr sz="900">
                <a:solidFill>
                  <a:schemeClr val="accent1"/>
                </a:solidFill>
              </a:defRPr>
            </a:lvl2pPr>
            <a:lvl3pPr marL="1371600" lvl="2" indent="-279400" algn="ctr">
              <a:lnSpc>
                <a:spcPct val="100000"/>
              </a:lnSpc>
              <a:spcBef>
                <a:spcPts val="200"/>
              </a:spcBef>
              <a:spcAft>
                <a:spcPts val="0"/>
              </a:spcAft>
              <a:buSzPts val="800"/>
              <a:buChar char="​"/>
              <a:defRPr sz="900">
                <a:solidFill>
                  <a:schemeClr val="accent1"/>
                </a:solidFill>
              </a:defRPr>
            </a:lvl3pPr>
            <a:lvl4pPr marL="1828800" lvl="3" indent="-279400" algn="ctr">
              <a:lnSpc>
                <a:spcPct val="100000"/>
              </a:lnSpc>
              <a:spcBef>
                <a:spcPts val="200"/>
              </a:spcBef>
              <a:spcAft>
                <a:spcPts val="0"/>
              </a:spcAft>
              <a:buSzPts val="800"/>
              <a:buChar char="​"/>
              <a:defRPr sz="900">
                <a:solidFill>
                  <a:schemeClr val="accent1"/>
                </a:solidFill>
              </a:defRPr>
            </a:lvl4pPr>
            <a:lvl5pPr marL="2286000" lvl="4" indent="-279400" algn="ctr">
              <a:lnSpc>
                <a:spcPct val="100000"/>
              </a:lnSpc>
              <a:spcBef>
                <a:spcPts val="200"/>
              </a:spcBef>
              <a:spcAft>
                <a:spcPts val="0"/>
              </a:spcAft>
              <a:buSzPts val="800"/>
              <a:buChar char="​"/>
              <a:defRPr sz="900">
                <a:solidFill>
                  <a:schemeClr val="accen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4" name="Google Shape;384;p32"/>
          <p:cNvSpPr/>
          <p:nvPr/>
        </p:nvSpPr>
        <p:spPr>
          <a:xfrm>
            <a:off x="456673" y="3733799"/>
            <a:ext cx="2404200" cy="659700"/>
          </a:xfrm>
          <a:prstGeom prst="rect">
            <a:avLst/>
          </a:prstGeom>
          <a:gradFill>
            <a:gsLst>
              <a:gs pos="0">
                <a:schemeClr val="accent4"/>
              </a:gs>
              <a:gs pos="98000">
                <a:schemeClr val="accent4"/>
              </a:gs>
              <a:gs pos="100000">
                <a:schemeClr val="accent4"/>
              </a:gs>
            </a:gsLst>
            <a:lin ang="5400000" scaled="0"/>
          </a:gradFill>
          <a:ln>
            <a:noFill/>
          </a:ln>
        </p:spPr>
        <p:txBody>
          <a:bodyPr spcFirstLastPara="1" wrap="square" lIns="445850" tIns="342950" rIns="342950" bIns="342950" anchor="t" anchorCtr="0">
            <a:noAutofit/>
          </a:bodyPr>
          <a:lstStyle/>
          <a:p>
            <a:pPr marL="0" marR="0" lvl="0" indent="0" algn="l" rtl="0">
              <a:lnSpc>
                <a:spcPct val="100000"/>
              </a:lnSpc>
              <a:spcBef>
                <a:spcPts val="0"/>
              </a:spcBef>
              <a:spcAft>
                <a:spcPts val="0"/>
              </a:spcAft>
              <a:buClr>
                <a:srgbClr val="A8A8AB"/>
              </a:buClr>
              <a:buSzPts val="1200"/>
              <a:buFont typeface="Arial"/>
              <a:buNone/>
            </a:pPr>
            <a:endParaRPr sz="1400">
              <a:solidFill>
                <a:schemeClr val="lt1"/>
              </a:solidFill>
              <a:latin typeface="Proxima Nova"/>
              <a:ea typeface="Proxima Nova"/>
              <a:cs typeface="Proxima Nova"/>
              <a:sym typeface="Proxima Nova"/>
            </a:endParaRPr>
          </a:p>
        </p:txBody>
      </p:sp>
      <p:sp>
        <p:nvSpPr>
          <p:cNvPr id="385" name="Google Shape;385;p32"/>
          <p:cNvSpPr/>
          <p:nvPr/>
        </p:nvSpPr>
        <p:spPr>
          <a:xfrm>
            <a:off x="3201233" y="3733800"/>
            <a:ext cx="2403600" cy="659100"/>
          </a:xfrm>
          <a:prstGeom prst="rect">
            <a:avLst/>
          </a:prstGeom>
          <a:solidFill>
            <a:schemeClr val="accent1"/>
          </a:solidFill>
          <a:ln>
            <a:noFill/>
          </a:ln>
        </p:spPr>
        <p:txBody>
          <a:bodyPr spcFirstLastPara="1" wrap="square" lIns="342950" tIns="342950" rIns="445850" bIns="0" anchor="t" anchorCtr="0">
            <a:noAutofit/>
          </a:bodyPr>
          <a:lstStyle/>
          <a:p>
            <a:pPr marL="0" marR="0" lvl="0" indent="0" algn="l" rtl="0">
              <a:lnSpc>
                <a:spcPct val="100000"/>
              </a:lnSpc>
              <a:spcBef>
                <a:spcPts val="0"/>
              </a:spcBef>
              <a:spcAft>
                <a:spcPts val="0"/>
              </a:spcAft>
              <a:buClr>
                <a:srgbClr val="A8A8AB"/>
              </a:buClr>
              <a:buSzPts val="1200"/>
              <a:buFont typeface="Arial"/>
              <a:buNone/>
            </a:pPr>
            <a:endParaRPr sz="1400">
              <a:solidFill>
                <a:schemeClr val="lt1"/>
              </a:solidFill>
              <a:latin typeface="Proxima Nova"/>
              <a:ea typeface="Proxima Nova"/>
              <a:cs typeface="Proxima Nova"/>
              <a:sym typeface="Proxima Nova"/>
            </a:endParaRPr>
          </a:p>
        </p:txBody>
      </p:sp>
      <p:sp>
        <p:nvSpPr>
          <p:cNvPr id="386" name="Google Shape;386;p32"/>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87" name="Google Shape;387;p32"/>
          <p:cNvSpPr txBox="1">
            <a:spLocks noGrp="1"/>
          </p:cNvSpPr>
          <p:nvPr>
            <p:ph type="subTitle" idx="16"/>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88" name="Google Shape;388;p32"/>
          <p:cNvSpPr txBox="1">
            <a:spLocks noGrp="1"/>
          </p:cNvSpPr>
          <p:nvPr>
            <p:ph type="body" idx="17"/>
          </p:nvPr>
        </p:nvSpPr>
        <p:spPr>
          <a:xfrm>
            <a:off x="6283374" y="1985468"/>
            <a:ext cx="2405700" cy="180900"/>
          </a:xfrm>
          <a:prstGeom prst="rect">
            <a:avLst/>
          </a:prstGeom>
          <a:noFill/>
          <a:ln>
            <a:noFill/>
          </a:ln>
        </p:spPr>
        <p:txBody>
          <a:bodyPr spcFirstLastPara="1" wrap="square" lIns="0" tIns="0" rIns="0" bIns="0" anchor="ctr" anchorCtr="0">
            <a:noAutofit/>
          </a:bodyPr>
          <a:lstStyle>
            <a:lvl1pPr marL="457200" lvl="0" indent="-279400" algn="ctr">
              <a:lnSpc>
                <a:spcPct val="100000"/>
              </a:lnSpc>
              <a:spcBef>
                <a:spcPts val="0"/>
              </a:spcBef>
              <a:spcAft>
                <a:spcPts val="0"/>
              </a:spcAft>
              <a:buSzPts val="800"/>
              <a:buChar char="​"/>
              <a:defRPr sz="900"/>
            </a:lvl1pPr>
            <a:lvl2pPr marL="914400" lvl="1" indent="-279400" algn="ctr">
              <a:lnSpc>
                <a:spcPct val="100000"/>
              </a:lnSpc>
              <a:spcBef>
                <a:spcPts val="200"/>
              </a:spcBef>
              <a:spcAft>
                <a:spcPts val="0"/>
              </a:spcAft>
              <a:buSzPts val="800"/>
              <a:buChar char="​"/>
              <a:defRPr sz="900">
                <a:solidFill>
                  <a:schemeClr val="accent1"/>
                </a:solidFill>
              </a:defRPr>
            </a:lvl2pPr>
            <a:lvl3pPr marL="1371600" lvl="2" indent="-279400" algn="ctr">
              <a:lnSpc>
                <a:spcPct val="100000"/>
              </a:lnSpc>
              <a:spcBef>
                <a:spcPts val="200"/>
              </a:spcBef>
              <a:spcAft>
                <a:spcPts val="0"/>
              </a:spcAft>
              <a:buSzPts val="800"/>
              <a:buChar char="​"/>
              <a:defRPr sz="900">
                <a:solidFill>
                  <a:schemeClr val="accent1"/>
                </a:solidFill>
              </a:defRPr>
            </a:lvl3pPr>
            <a:lvl4pPr marL="1828800" lvl="3" indent="-279400" algn="ctr">
              <a:lnSpc>
                <a:spcPct val="100000"/>
              </a:lnSpc>
              <a:spcBef>
                <a:spcPts val="200"/>
              </a:spcBef>
              <a:spcAft>
                <a:spcPts val="0"/>
              </a:spcAft>
              <a:buSzPts val="800"/>
              <a:buChar char="​"/>
              <a:defRPr sz="900">
                <a:solidFill>
                  <a:schemeClr val="accent1"/>
                </a:solidFill>
              </a:defRPr>
            </a:lvl4pPr>
            <a:lvl5pPr marL="2286000" lvl="4" indent="-279400" algn="ctr">
              <a:lnSpc>
                <a:spcPct val="100000"/>
              </a:lnSpc>
              <a:spcBef>
                <a:spcPts val="200"/>
              </a:spcBef>
              <a:spcAft>
                <a:spcPts val="0"/>
              </a:spcAft>
              <a:buSzPts val="800"/>
              <a:buChar char="​"/>
              <a:defRPr sz="900">
                <a:solidFill>
                  <a:schemeClr val="accen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9" name="Google Shape;389;p32"/>
          <p:cNvSpPr txBox="1">
            <a:spLocks noGrp="1"/>
          </p:cNvSpPr>
          <p:nvPr>
            <p:ph type="body" idx="18"/>
          </p:nvPr>
        </p:nvSpPr>
        <p:spPr>
          <a:xfrm>
            <a:off x="459940" y="3733800"/>
            <a:ext cx="2400900" cy="170700"/>
          </a:xfrm>
          <a:prstGeom prst="rect">
            <a:avLst/>
          </a:prstGeom>
          <a:noFill/>
          <a:ln>
            <a:noFill/>
          </a:ln>
        </p:spPr>
        <p:txBody>
          <a:bodyPr spcFirstLastPara="1" wrap="square" lIns="0" tIns="0" rIns="0" bIns="0" anchor="b" anchorCtr="0">
            <a:noAutofit/>
          </a:bodyPr>
          <a:lstStyle>
            <a:lvl1pPr marL="457200" lvl="0" indent="-273050" algn="ctr">
              <a:lnSpc>
                <a:spcPct val="100000"/>
              </a:lnSpc>
              <a:spcBef>
                <a:spcPts val="0"/>
              </a:spcBef>
              <a:spcAft>
                <a:spcPts val="0"/>
              </a:spcAft>
              <a:buSzPts val="700"/>
              <a:buChar char="​"/>
              <a:defRPr sz="8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90" name="Google Shape;390;p32"/>
          <p:cNvSpPr txBox="1">
            <a:spLocks noGrp="1"/>
          </p:cNvSpPr>
          <p:nvPr>
            <p:ph type="body" idx="19"/>
          </p:nvPr>
        </p:nvSpPr>
        <p:spPr>
          <a:xfrm>
            <a:off x="3206331" y="3733800"/>
            <a:ext cx="2400900" cy="170700"/>
          </a:xfrm>
          <a:prstGeom prst="rect">
            <a:avLst/>
          </a:prstGeom>
          <a:noFill/>
          <a:ln>
            <a:noFill/>
          </a:ln>
        </p:spPr>
        <p:txBody>
          <a:bodyPr spcFirstLastPara="1" wrap="square" lIns="0" tIns="0" rIns="0" bIns="0" anchor="b" anchorCtr="0">
            <a:noAutofit/>
          </a:bodyPr>
          <a:lstStyle>
            <a:lvl1pPr marL="457200" lvl="0" indent="-273050" algn="ctr">
              <a:lnSpc>
                <a:spcPct val="100000"/>
              </a:lnSpc>
              <a:spcBef>
                <a:spcPts val="0"/>
              </a:spcBef>
              <a:spcAft>
                <a:spcPts val="0"/>
              </a:spcAft>
              <a:buSzPts val="700"/>
              <a:buChar char="​"/>
              <a:defRPr sz="8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matchingName="Full-Bleed Photo">
  <p:cSld name="Full-Bleed Photo">
    <p:bg>
      <p:bgPr>
        <a:solidFill>
          <a:srgbClr val="FFFFFF"/>
        </a:solidFill>
        <a:effectLst/>
      </p:bgPr>
    </p:bg>
    <p:spTree>
      <p:nvGrpSpPr>
        <p:cNvPr id="1" name="Shape 391"/>
        <p:cNvGrpSpPr/>
        <p:nvPr/>
      </p:nvGrpSpPr>
      <p:grpSpPr>
        <a:xfrm>
          <a:off x="0" y="0"/>
          <a:ext cx="0" cy="0"/>
          <a:chOff x="0" y="0"/>
          <a:chExt cx="0" cy="0"/>
        </a:xfrm>
      </p:grpSpPr>
      <p:sp>
        <p:nvSpPr>
          <p:cNvPr id="392" name="Google Shape;392;p3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lt1"/>
                </a:solidFill>
                <a:latin typeface="Proxima Nova"/>
                <a:ea typeface="Proxima Nova"/>
                <a:cs typeface="Proxima Nova"/>
                <a:sym typeface="Proxima Nova"/>
              </a:rPr>
              <a:t>‹#›</a:t>
            </a:fld>
            <a:endParaRPr sz="1400">
              <a:solidFill>
                <a:schemeClr val="lt1"/>
              </a:solidFill>
              <a:latin typeface="Proxima Nova"/>
              <a:ea typeface="Proxima Nova"/>
              <a:cs typeface="Proxima Nova"/>
              <a:sym typeface="Proxima Nova"/>
            </a:endParaRPr>
          </a:p>
        </p:txBody>
      </p:sp>
      <p:pic>
        <p:nvPicPr>
          <p:cNvPr id="393" name="Google Shape;393;p33"/>
          <p:cNvPicPr preferRelativeResize="0"/>
          <p:nvPr/>
        </p:nvPicPr>
        <p:blipFill rotWithShape="1">
          <a:blip r:embed="rId2">
            <a:alphaModFix/>
          </a:blip>
          <a:srcRect/>
          <a:stretch/>
        </p:blipFill>
        <p:spPr>
          <a:xfrm>
            <a:off x="-1" y="5074920"/>
            <a:ext cx="9144000" cy="71419"/>
          </a:xfrm>
          <a:prstGeom prst="rect">
            <a:avLst/>
          </a:prstGeom>
          <a:noFill/>
          <a:ln>
            <a:noFill/>
          </a:ln>
        </p:spPr>
      </p:pic>
      <p:grpSp>
        <p:nvGrpSpPr>
          <p:cNvPr id="394" name="Google Shape;394;p33"/>
          <p:cNvGrpSpPr/>
          <p:nvPr/>
        </p:nvGrpSpPr>
        <p:grpSpPr>
          <a:xfrm>
            <a:off x="456149" y="4833756"/>
            <a:ext cx="888551" cy="140016"/>
            <a:chOff x="863272" y="6563918"/>
            <a:chExt cx="861082" cy="135727"/>
          </a:xfrm>
        </p:grpSpPr>
        <p:sp>
          <p:nvSpPr>
            <p:cNvPr id="395" name="Google Shape;395;p3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96" name="Google Shape;396;p3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97" name="Google Shape;397;p3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98" name="Google Shape;398;p3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99" name="Google Shape;399;p3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0" name="Google Shape;400;p3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1" name="Google Shape;401;p3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402" name="Google Shape;402;p33"/>
          <p:cNvSpPr txBox="1"/>
          <p:nvPr/>
        </p:nvSpPr>
        <p:spPr>
          <a:xfrm flipH="1">
            <a:off x="1555704" y="4879738"/>
            <a:ext cx="1296900" cy="1401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rgbClr val="FFFFFF"/>
                </a:solidFill>
                <a:latin typeface="Proxima Nova"/>
                <a:ea typeface="Proxima Nova"/>
                <a:cs typeface="Proxima Nova"/>
                <a:sym typeface="Proxima Nova"/>
              </a:rPr>
              <a:t>Confidential   │  ©2022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Icon ">
  <p:cSld name="Three Icon ">
    <p:spTree>
      <p:nvGrpSpPr>
        <p:cNvPr id="1" name="Shape 403"/>
        <p:cNvGrpSpPr/>
        <p:nvPr/>
      </p:nvGrpSpPr>
      <p:grpSpPr>
        <a:xfrm>
          <a:off x="0" y="0"/>
          <a:ext cx="0" cy="0"/>
          <a:chOff x="0" y="0"/>
          <a:chExt cx="0" cy="0"/>
        </a:xfrm>
      </p:grpSpPr>
      <p:sp>
        <p:nvSpPr>
          <p:cNvPr id="404" name="Google Shape;404;p34"/>
          <p:cNvSpPr/>
          <p:nvPr/>
        </p:nvSpPr>
        <p:spPr>
          <a:xfrm>
            <a:off x="1486795" y="1541572"/>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405" name="Google Shape;405;p34"/>
          <p:cNvSpPr/>
          <p:nvPr/>
        </p:nvSpPr>
        <p:spPr>
          <a:xfrm>
            <a:off x="6293615" y="1541572"/>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06" name="Google Shape;406;p34"/>
          <p:cNvSpPr/>
          <p:nvPr/>
        </p:nvSpPr>
        <p:spPr>
          <a:xfrm>
            <a:off x="3889706" y="1541572"/>
            <a:ext cx="1372200" cy="13716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07" name="Google Shape;407;p3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08" name="Google Shape;408;p3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09" name="Google Shape;409;p34"/>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10" name="Google Shape;410;p34"/>
          <p:cNvSpPr txBox="1">
            <a:spLocks noGrp="1"/>
          </p:cNvSpPr>
          <p:nvPr>
            <p:ph type="body" idx="2"/>
          </p:nvPr>
        </p:nvSpPr>
        <p:spPr>
          <a:xfrm>
            <a:off x="1144727" y="3200955"/>
            <a:ext cx="20592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4"/>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11" name="Google Shape;411;p34"/>
          <p:cNvSpPr txBox="1">
            <a:spLocks noGrp="1"/>
          </p:cNvSpPr>
          <p:nvPr>
            <p:ph type="body" idx="3"/>
          </p:nvPr>
        </p:nvSpPr>
        <p:spPr>
          <a:xfrm>
            <a:off x="3541841" y="3200955"/>
            <a:ext cx="20592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1"/>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12" name="Google Shape;412;p34"/>
          <p:cNvSpPr txBox="1">
            <a:spLocks noGrp="1"/>
          </p:cNvSpPr>
          <p:nvPr>
            <p:ph type="body" idx="4"/>
          </p:nvPr>
        </p:nvSpPr>
        <p:spPr>
          <a:xfrm>
            <a:off x="5943958" y="3200955"/>
            <a:ext cx="20592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2"/>
                </a:solidFill>
              </a:defRPr>
            </a:lvl1pPr>
            <a:lvl2pPr marL="914400" lvl="1" indent="-304800" algn="ctr">
              <a:lnSpc>
                <a:spcPct val="100000"/>
              </a:lnSpc>
              <a:spcBef>
                <a:spcPts val="500"/>
              </a:spcBef>
              <a:spcAft>
                <a:spcPts val="0"/>
              </a:spcAft>
              <a:buSzPts val="1200"/>
              <a:buChar char="​"/>
              <a:defRPr>
                <a:solidFill>
                  <a:schemeClr val="dk2"/>
                </a:solidFill>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Four Icon ">
  <p:cSld name="Four Icon ">
    <p:spTree>
      <p:nvGrpSpPr>
        <p:cNvPr id="1" name="Shape 413"/>
        <p:cNvGrpSpPr/>
        <p:nvPr/>
      </p:nvGrpSpPr>
      <p:grpSpPr>
        <a:xfrm>
          <a:off x="0" y="0"/>
          <a:ext cx="0" cy="0"/>
          <a:chOff x="0" y="0"/>
          <a:chExt cx="0" cy="0"/>
        </a:xfrm>
      </p:grpSpPr>
      <p:sp>
        <p:nvSpPr>
          <p:cNvPr id="414" name="Google Shape;414;p35"/>
          <p:cNvSpPr/>
          <p:nvPr/>
        </p:nvSpPr>
        <p:spPr>
          <a:xfrm>
            <a:off x="799520" y="1545654"/>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415" name="Google Shape;415;p35"/>
          <p:cNvSpPr/>
          <p:nvPr/>
        </p:nvSpPr>
        <p:spPr>
          <a:xfrm>
            <a:off x="6978416" y="1545654"/>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16" name="Google Shape;416;p35"/>
          <p:cNvSpPr/>
          <p:nvPr/>
        </p:nvSpPr>
        <p:spPr>
          <a:xfrm>
            <a:off x="4922857" y="1545654"/>
            <a:ext cx="1372200" cy="13716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17" name="Google Shape;417;p35"/>
          <p:cNvSpPr/>
          <p:nvPr/>
        </p:nvSpPr>
        <p:spPr>
          <a:xfrm>
            <a:off x="2855943" y="1545654"/>
            <a:ext cx="1372200" cy="13716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18" name="Google Shape;418;p3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19" name="Google Shape;419;p35"/>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20" name="Google Shape;420;p35"/>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21" name="Google Shape;421;p35"/>
          <p:cNvSpPr txBox="1">
            <a:spLocks noGrp="1"/>
          </p:cNvSpPr>
          <p:nvPr>
            <p:ph type="body" idx="2"/>
          </p:nvPr>
        </p:nvSpPr>
        <p:spPr>
          <a:xfrm>
            <a:off x="632169"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4"/>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22" name="Google Shape;422;p35"/>
          <p:cNvSpPr txBox="1">
            <a:spLocks noGrp="1"/>
          </p:cNvSpPr>
          <p:nvPr>
            <p:ph type="body" idx="3"/>
          </p:nvPr>
        </p:nvSpPr>
        <p:spPr>
          <a:xfrm>
            <a:off x="2685559"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3"/>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23" name="Google Shape;423;p35"/>
          <p:cNvSpPr txBox="1">
            <a:spLocks noGrp="1"/>
          </p:cNvSpPr>
          <p:nvPr>
            <p:ph type="body" idx="4"/>
          </p:nvPr>
        </p:nvSpPr>
        <p:spPr>
          <a:xfrm>
            <a:off x="4743495"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1"/>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24" name="Google Shape;424;p35"/>
          <p:cNvSpPr txBox="1">
            <a:spLocks noGrp="1"/>
          </p:cNvSpPr>
          <p:nvPr>
            <p:ph type="body" idx="5"/>
          </p:nvPr>
        </p:nvSpPr>
        <p:spPr>
          <a:xfrm>
            <a:off x="6801431"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2"/>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Five Icon ">
  <p:cSld name="Five Icon ">
    <p:spTree>
      <p:nvGrpSpPr>
        <p:cNvPr id="1" name="Shape 425"/>
        <p:cNvGrpSpPr/>
        <p:nvPr/>
      </p:nvGrpSpPr>
      <p:grpSpPr>
        <a:xfrm>
          <a:off x="0" y="0"/>
          <a:ext cx="0" cy="0"/>
          <a:chOff x="0" y="0"/>
          <a:chExt cx="0" cy="0"/>
        </a:xfrm>
      </p:grpSpPr>
      <p:sp>
        <p:nvSpPr>
          <p:cNvPr id="426" name="Google Shape;426;p36"/>
          <p:cNvSpPr/>
          <p:nvPr/>
        </p:nvSpPr>
        <p:spPr>
          <a:xfrm>
            <a:off x="457469" y="1548497"/>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427" name="Google Shape;427;p36"/>
          <p:cNvSpPr/>
          <p:nvPr/>
        </p:nvSpPr>
        <p:spPr>
          <a:xfrm>
            <a:off x="7310258" y="1548497"/>
            <a:ext cx="1372200" cy="13716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28" name="Google Shape;428;p36"/>
          <p:cNvSpPr/>
          <p:nvPr/>
        </p:nvSpPr>
        <p:spPr>
          <a:xfrm>
            <a:off x="3902051" y="1548497"/>
            <a:ext cx="1372200" cy="1371600"/>
          </a:xfrm>
          <a:prstGeom prst="ellipse">
            <a:avLst/>
          </a:prstGeom>
          <a:solidFill>
            <a:schemeClr val="accent1"/>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29" name="Google Shape;429;p36"/>
          <p:cNvSpPr/>
          <p:nvPr/>
        </p:nvSpPr>
        <p:spPr>
          <a:xfrm>
            <a:off x="2169904" y="1548497"/>
            <a:ext cx="1372200" cy="13716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30" name="Google Shape;430;p36"/>
          <p:cNvSpPr/>
          <p:nvPr/>
        </p:nvSpPr>
        <p:spPr>
          <a:xfrm>
            <a:off x="5600149" y="1548497"/>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31" name="Google Shape;431;p3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32" name="Google Shape;432;p36"/>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33" name="Google Shape;433;p36"/>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34" name="Google Shape;434;p36"/>
          <p:cNvSpPr txBox="1">
            <a:spLocks noGrp="1"/>
          </p:cNvSpPr>
          <p:nvPr>
            <p:ph type="body" idx="2"/>
          </p:nvPr>
        </p:nvSpPr>
        <p:spPr>
          <a:xfrm>
            <a:off x="458257"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4"/>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35" name="Google Shape;435;p36"/>
          <p:cNvSpPr txBox="1">
            <a:spLocks noGrp="1"/>
          </p:cNvSpPr>
          <p:nvPr>
            <p:ph type="body" idx="3"/>
          </p:nvPr>
        </p:nvSpPr>
        <p:spPr>
          <a:xfrm>
            <a:off x="2171075"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3"/>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36" name="Google Shape;436;p36"/>
          <p:cNvSpPr txBox="1">
            <a:spLocks noGrp="1"/>
          </p:cNvSpPr>
          <p:nvPr>
            <p:ph type="body" idx="4"/>
          </p:nvPr>
        </p:nvSpPr>
        <p:spPr>
          <a:xfrm>
            <a:off x="3889833"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1"/>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37" name="Google Shape;437;p36"/>
          <p:cNvSpPr txBox="1">
            <a:spLocks noGrp="1"/>
          </p:cNvSpPr>
          <p:nvPr>
            <p:ph type="body" idx="5"/>
          </p:nvPr>
        </p:nvSpPr>
        <p:spPr>
          <a:xfrm>
            <a:off x="5603960"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2"/>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38" name="Google Shape;438;p36"/>
          <p:cNvSpPr txBox="1">
            <a:spLocks noGrp="1"/>
          </p:cNvSpPr>
          <p:nvPr>
            <p:ph type="body" idx="6"/>
          </p:nvPr>
        </p:nvSpPr>
        <p:spPr>
          <a:xfrm>
            <a:off x="7315915"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5"/>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Big Statement">
  <p:cSld name="Big Statement">
    <p:spTree>
      <p:nvGrpSpPr>
        <p:cNvPr id="1" name="Shape 439"/>
        <p:cNvGrpSpPr/>
        <p:nvPr/>
      </p:nvGrpSpPr>
      <p:grpSpPr>
        <a:xfrm>
          <a:off x="0" y="0"/>
          <a:ext cx="0" cy="0"/>
          <a:chOff x="0" y="0"/>
          <a:chExt cx="0" cy="0"/>
        </a:xfrm>
      </p:grpSpPr>
      <p:sp>
        <p:nvSpPr>
          <p:cNvPr id="440" name="Google Shape;440;p37"/>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41" name="Google Shape;441;p37"/>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42" name="Google Shape;442;p3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443" name="Google Shape;443;p37"/>
          <p:cNvGrpSpPr/>
          <p:nvPr/>
        </p:nvGrpSpPr>
        <p:grpSpPr>
          <a:xfrm>
            <a:off x="456149" y="4833756"/>
            <a:ext cx="888551" cy="140016"/>
            <a:chOff x="863272" y="6563918"/>
            <a:chExt cx="861082" cy="135727"/>
          </a:xfrm>
        </p:grpSpPr>
        <p:sp>
          <p:nvSpPr>
            <p:cNvPr id="444" name="Google Shape;444;p3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5" name="Google Shape;445;p3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6" name="Google Shape;446;p3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7" name="Google Shape;447;p3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8" name="Google Shape;448;p3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9" name="Google Shape;449;p3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50" name="Google Shape;450;p3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451" name="Google Shape;451;p37"/>
          <p:cNvSpPr txBox="1"/>
          <p:nvPr/>
        </p:nvSpPr>
        <p:spPr>
          <a:xfrm flipH="1">
            <a:off x="1555415" y="4879744"/>
            <a:ext cx="2673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452" name="Google Shape;452;p37"/>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Big Statement – Purple">
  <p:cSld name="Big Statement – Purple">
    <p:spTree>
      <p:nvGrpSpPr>
        <p:cNvPr id="1" name="Shape 453"/>
        <p:cNvGrpSpPr/>
        <p:nvPr/>
      </p:nvGrpSpPr>
      <p:grpSpPr>
        <a:xfrm>
          <a:off x="0" y="0"/>
          <a:ext cx="0" cy="0"/>
          <a:chOff x="0" y="0"/>
          <a:chExt cx="0" cy="0"/>
        </a:xfrm>
      </p:grpSpPr>
      <p:sp>
        <p:nvSpPr>
          <p:cNvPr id="454" name="Google Shape;454;p38"/>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55" name="Google Shape;455;p38"/>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56" name="Google Shape;456;p38"/>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57" name="Google Shape;457;p3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458" name="Google Shape;458;p38"/>
          <p:cNvGrpSpPr/>
          <p:nvPr/>
        </p:nvGrpSpPr>
        <p:grpSpPr>
          <a:xfrm>
            <a:off x="456149" y="4833756"/>
            <a:ext cx="888551" cy="140016"/>
            <a:chOff x="863272" y="6563918"/>
            <a:chExt cx="861082" cy="135727"/>
          </a:xfrm>
        </p:grpSpPr>
        <p:sp>
          <p:nvSpPr>
            <p:cNvPr id="459" name="Google Shape;459;p3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0" name="Google Shape;460;p3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1" name="Google Shape;461;p3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2" name="Google Shape;462;p3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3" name="Google Shape;463;p3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4" name="Google Shape;464;p3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5" name="Google Shape;465;p3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466" name="Google Shape;466;p38"/>
          <p:cNvSpPr txBox="1"/>
          <p:nvPr/>
        </p:nvSpPr>
        <p:spPr>
          <a:xfrm flipH="1">
            <a:off x="1555699" y="4879744"/>
            <a:ext cx="24294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matchingName="Big Statement – Blue">
  <p:cSld name="Big Statement – Blue">
    <p:spTree>
      <p:nvGrpSpPr>
        <p:cNvPr id="1" name="Shape 467"/>
        <p:cNvGrpSpPr/>
        <p:nvPr/>
      </p:nvGrpSpPr>
      <p:grpSpPr>
        <a:xfrm>
          <a:off x="0" y="0"/>
          <a:ext cx="0" cy="0"/>
          <a:chOff x="0" y="0"/>
          <a:chExt cx="0" cy="0"/>
        </a:xfrm>
      </p:grpSpPr>
      <p:sp>
        <p:nvSpPr>
          <p:cNvPr id="468" name="Google Shape;468;p39"/>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69" name="Google Shape;469;p39"/>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70" name="Google Shape;470;p39"/>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71" name="Google Shape;471;p3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472" name="Google Shape;472;p39"/>
          <p:cNvGrpSpPr/>
          <p:nvPr/>
        </p:nvGrpSpPr>
        <p:grpSpPr>
          <a:xfrm>
            <a:off x="456149" y="4833756"/>
            <a:ext cx="888551" cy="140016"/>
            <a:chOff x="863272" y="6563918"/>
            <a:chExt cx="861082" cy="135727"/>
          </a:xfrm>
        </p:grpSpPr>
        <p:sp>
          <p:nvSpPr>
            <p:cNvPr id="473" name="Google Shape;473;p3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4" name="Google Shape;474;p3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5" name="Google Shape;475;p3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6" name="Google Shape;476;p3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7" name="Google Shape;477;p3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8" name="Google Shape;478;p3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9" name="Google Shape;479;p3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480" name="Google Shape;480;p39"/>
          <p:cNvSpPr txBox="1"/>
          <p:nvPr/>
        </p:nvSpPr>
        <p:spPr>
          <a:xfrm flipH="1">
            <a:off x="1555576" y="4879744"/>
            <a:ext cx="2392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ig Statement with Icon">
  <p:cSld name="Big Statement with Icon">
    <p:spTree>
      <p:nvGrpSpPr>
        <p:cNvPr id="1" name="Shape 481"/>
        <p:cNvGrpSpPr/>
        <p:nvPr/>
      </p:nvGrpSpPr>
      <p:grpSpPr>
        <a:xfrm>
          <a:off x="0" y="0"/>
          <a:ext cx="0" cy="0"/>
          <a:chOff x="0" y="0"/>
          <a:chExt cx="0" cy="0"/>
        </a:xfrm>
      </p:grpSpPr>
      <p:sp>
        <p:nvSpPr>
          <p:cNvPr id="482" name="Google Shape;482;p40"/>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83" name="Google Shape;483;p4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84" name="Google Shape;484;p40"/>
          <p:cNvSpPr/>
          <p:nvPr/>
        </p:nvSpPr>
        <p:spPr>
          <a:xfrm>
            <a:off x="5456782" y="1136395"/>
            <a:ext cx="2802600" cy="2802000"/>
          </a:xfrm>
          <a:prstGeom prst="ellipse">
            <a:avLst/>
          </a:prstGeom>
          <a:solidFill>
            <a:schemeClr val="accent1"/>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485" name="Google Shape;485;p40"/>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with Photo">
  <p:cSld name="Section Header with Photo">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5"/>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6" name="Google Shape;46;p5"/>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7" name="Google Shape;47;p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8" name="Google Shape;48;p5"/>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9" name="Google Shape;49;p5"/>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50" name="Google Shape;50;p5"/>
          <p:cNvGrpSpPr/>
          <p:nvPr/>
        </p:nvGrpSpPr>
        <p:grpSpPr>
          <a:xfrm>
            <a:off x="456149" y="4833756"/>
            <a:ext cx="888551" cy="140016"/>
            <a:chOff x="863272" y="6563918"/>
            <a:chExt cx="861082" cy="135727"/>
          </a:xfrm>
        </p:grpSpPr>
        <p:sp>
          <p:nvSpPr>
            <p:cNvPr id="51" name="Google Shape;51;p5"/>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 name="Google Shape;52;p5"/>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 name="Google Shape;53;p5"/>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 name="Google Shape;54;p5"/>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5" name="Google Shape;55;p5"/>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6" name="Google Shape;56;p5"/>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7" name="Google Shape;57;p5"/>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8" name="Google Shape;58;p5"/>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8BE20">
                  <a:alpha val="63921"/>
                </a:srgbClr>
              </a:gs>
              <a:gs pos="83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9" name="Google Shape;59;p5"/>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ig Statement with Icon – Green">
  <p:cSld name="Big Statement with Icon – Green">
    <p:spTree>
      <p:nvGrpSpPr>
        <p:cNvPr id="1" name="Shape 486"/>
        <p:cNvGrpSpPr/>
        <p:nvPr/>
      </p:nvGrpSpPr>
      <p:grpSpPr>
        <a:xfrm>
          <a:off x="0" y="0"/>
          <a:ext cx="0" cy="0"/>
          <a:chOff x="0" y="0"/>
          <a:chExt cx="0" cy="0"/>
        </a:xfrm>
      </p:grpSpPr>
      <p:sp>
        <p:nvSpPr>
          <p:cNvPr id="487" name="Google Shape;487;p41"/>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88" name="Google Shape;488;p4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89" name="Google Shape;489;p41"/>
          <p:cNvSpPr/>
          <p:nvPr/>
        </p:nvSpPr>
        <p:spPr>
          <a:xfrm rot="10800000">
            <a:off x="5456846" y="1136329"/>
            <a:ext cx="2802600" cy="2802000"/>
          </a:xfrm>
          <a:prstGeom prst="ellipse">
            <a:avLst/>
          </a:prstGeom>
          <a:solidFill>
            <a:schemeClr val="accent4"/>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490" name="Google Shape;490;p41"/>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ig Statement with Icon – Purple">
  <p:cSld name="Big Statement with Icon – Purple">
    <p:spTree>
      <p:nvGrpSpPr>
        <p:cNvPr id="1" name="Shape 491"/>
        <p:cNvGrpSpPr/>
        <p:nvPr/>
      </p:nvGrpSpPr>
      <p:grpSpPr>
        <a:xfrm>
          <a:off x="0" y="0"/>
          <a:ext cx="0" cy="0"/>
          <a:chOff x="0" y="0"/>
          <a:chExt cx="0" cy="0"/>
        </a:xfrm>
      </p:grpSpPr>
      <p:sp>
        <p:nvSpPr>
          <p:cNvPr id="492" name="Google Shape;492;p42"/>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93" name="Google Shape;493;p4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94" name="Google Shape;494;p42"/>
          <p:cNvSpPr/>
          <p:nvPr/>
        </p:nvSpPr>
        <p:spPr>
          <a:xfrm>
            <a:off x="5456782" y="1136395"/>
            <a:ext cx="2802600" cy="2802000"/>
          </a:xfrm>
          <a:prstGeom prst="ellipse">
            <a:avLst/>
          </a:prstGeom>
          <a:solidFill>
            <a:schemeClr val="accent5"/>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495" name="Google Shape;495;p42"/>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Statement with Photo">
  <p:cSld name="Big Statement with Photo">
    <p:spTree>
      <p:nvGrpSpPr>
        <p:cNvPr id="1" name="Shape 496"/>
        <p:cNvGrpSpPr/>
        <p:nvPr/>
      </p:nvGrpSpPr>
      <p:grpSpPr>
        <a:xfrm>
          <a:off x="0" y="0"/>
          <a:ext cx="0" cy="0"/>
          <a:chOff x="0" y="0"/>
          <a:chExt cx="0" cy="0"/>
        </a:xfrm>
      </p:grpSpPr>
      <p:sp>
        <p:nvSpPr>
          <p:cNvPr id="497" name="Google Shape;497;p43"/>
          <p:cNvSpPr>
            <a:spLocks noGrp="1"/>
          </p:cNvSpPr>
          <p:nvPr>
            <p:ph type="pic" idx="2"/>
          </p:nvPr>
        </p:nvSpPr>
        <p:spPr>
          <a:xfrm>
            <a:off x="5090592" y="0"/>
            <a:ext cx="4053300" cy="5073600"/>
          </a:xfrm>
          <a:prstGeom prst="rect">
            <a:avLst/>
          </a:prstGeom>
          <a:noFill/>
          <a:ln>
            <a:noFill/>
          </a:ln>
        </p:spPr>
        <p:txBody>
          <a:bodyPr spcFirstLastPara="1" wrap="square" lIns="480150" tIns="0" rIns="480150" bIns="0" anchor="ctr" anchorCtr="0">
            <a:noAutofit/>
          </a:bodyPr>
          <a:lstStyle>
            <a:lvl1pPr marR="0" lvl="0" algn="ctr"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498" name="Google Shape;498;p43"/>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99" name="Google Shape;499;p4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Statistic">
  <p:cSld name="Big Statistic">
    <p:spTree>
      <p:nvGrpSpPr>
        <p:cNvPr id="1" name="Shape 500"/>
        <p:cNvGrpSpPr/>
        <p:nvPr/>
      </p:nvGrpSpPr>
      <p:grpSpPr>
        <a:xfrm>
          <a:off x="0" y="0"/>
          <a:ext cx="0" cy="0"/>
          <a:chOff x="0" y="0"/>
          <a:chExt cx="0" cy="0"/>
        </a:xfrm>
      </p:grpSpPr>
      <p:sp>
        <p:nvSpPr>
          <p:cNvPr id="501" name="Google Shape;501;p44"/>
          <p:cNvSpPr/>
          <p:nvPr/>
        </p:nvSpPr>
        <p:spPr>
          <a:xfrm>
            <a:off x="0" y="0"/>
            <a:ext cx="9144000" cy="32493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02" name="Google Shape;502;p44"/>
          <p:cNvSpPr/>
          <p:nvPr/>
        </p:nvSpPr>
        <p:spPr>
          <a:xfrm>
            <a:off x="504527" y="542248"/>
            <a:ext cx="3353700" cy="33528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503" name="Google Shape;503;p44"/>
          <p:cNvSpPr txBox="1">
            <a:spLocks noGrp="1"/>
          </p:cNvSpPr>
          <p:nvPr>
            <p:ph type="body" idx="1"/>
          </p:nvPr>
        </p:nvSpPr>
        <p:spPr>
          <a:xfrm>
            <a:off x="4573191" y="1885949"/>
            <a:ext cx="3771600" cy="10287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4" name="Google Shape;504;p44"/>
          <p:cNvSpPr>
            <a:spLocks noGrp="1"/>
          </p:cNvSpPr>
          <p:nvPr>
            <p:ph type="chart" idx="2"/>
          </p:nvPr>
        </p:nvSpPr>
        <p:spPr>
          <a:xfrm>
            <a:off x="497133" y="542248"/>
            <a:ext cx="3361200" cy="33603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505" name="Google Shape;505;p44"/>
          <p:cNvSpPr txBox="1">
            <a:spLocks noGrp="1"/>
          </p:cNvSpPr>
          <p:nvPr>
            <p:ph type="body" idx="3"/>
          </p:nvPr>
        </p:nvSpPr>
        <p:spPr>
          <a:xfrm>
            <a:off x="456366"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4"/>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6" name="Google Shape;506;p44"/>
          <p:cNvSpPr txBox="1">
            <a:spLocks noGrp="1"/>
          </p:cNvSpPr>
          <p:nvPr>
            <p:ph type="body" idx="4"/>
          </p:nvPr>
        </p:nvSpPr>
        <p:spPr>
          <a:xfrm>
            <a:off x="1827788"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6"/>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7" name="Google Shape;507;p44"/>
          <p:cNvSpPr txBox="1">
            <a:spLocks noGrp="1"/>
          </p:cNvSpPr>
          <p:nvPr>
            <p:ph type="body" idx="5"/>
          </p:nvPr>
        </p:nvSpPr>
        <p:spPr>
          <a:xfrm>
            <a:off x="3196660"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3"/>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8" name="Google Shape;508;p44"/>
          <p:cNvSpPr txBox="1">
            <a:spLocks noGrp="1"/>
          </p:cNvSpPr>
          <p:nvPr>
            <p:ph type="body" idx="6"/>
          </p:nvPr>
        </p:nvSpPr>
        <p:spPr>
          <a:xfrm>
            <a:off x="4567271"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9" name="Google Shape;509;p44"/>
          <p:cNvSpPr txBox="1">
            <a:spLocks noGrp="1"/>
          </p:cNvSpPr>
          <p:nvPr>
            <p:ph type="body" idx="7"/>
          </p:nvPr>
        </p:nvSpPr>
        <p:spPr>
          <a:xfrm>
            <a:off x="5942051"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0" name="Google Shape;510;p44"/>
          <p:cNvSpPr txBox="1">
            <a:spLocks noGrp="1"/>
          </p:cNvSpPr>
          <p:nvPr>
            <p:ph type="body" idx="8"/>
          </p:nvPr>
        </p:nvSpPr>
        <p:spPr>
          <a:xfrm>
            <a:off x="7314426"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5"/>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1" name="Google Shape;511;p4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512"/>
        <p:cNvGrpSpPr/>
        <p:nvPr/>
      </p:nvGrpSpPr>
      <p:grpSpPr>
        <a:xfrm>
          <a:off x="0" y="0"/>
          <a:ext cx="0" cy="0"/>
          <a:chOff x="0" y="0"/>
          <a:chExt cx="0" cy="0"/>
        </a:xfrm>
      </p:grpSpPr>
      <p:sp>
        <p:nvSpPr>
          <p:cNvPr id="513" name="Google Shape;513;p4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matchingName="Thank You / Closing">
  <p:cSld name="Thank You / Closing">
    <p:spTree>
      <p:nvGrpSpPr>
        <p:cNvPr id="1" name="Shape 514"/>
        <p:cNvGrpSpPr/>
        <p:nvPr/>
      </p:nvGrpSpPr>
      <p:grpSpPr>
        <a:xfrm>
          <a:off x="0" y="0"/>
          <a:ext cx="0" cy="0"/>
          <a:chOff x="0" y="0"/>
          <a:chExt cx="0" cy="0"/>
        </a:xfrm>
      </p:grpSpPr>
      <p:sp>
        <p:nvSpPr>
          <p:cNvPr id="515" name="Google Shape;515;p46"/>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chemeClr val="accent4"/>
              </a:gs>
              <a:gs pos="24000">
                <a:schemeClr val="accent4"/>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grpSp>
        <p:nvGrpSpPr>
          <p:cNvPr id="516" name="Google Shape;516;p46"/>
          <p:cNvGrpSpPr/>
          <p:nvPr/>
        </p:nvGrpSpPr>
        <p:grpSpPr>
          <a:xfrm>
            <a:off x="456149" y="4833756"/>
            <a:ext cx="888551" cy="140016"/>
            <a:chOff x="863272" y="6563918"/>
            <a:chExt cx="861082" cy="135727"/>
          </a:xfrm>
        </p:grpSpPr>
        <p:sp>
          <p:nvSpPr>
            <p:cNvPr id="517" name="Google Shape;517;p4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18" name="Google Shape;518;p4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19" name="Google Shape;519;p4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0" name="Google Shape;520;p4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1" name="Google Shape;521;p4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2" name="Google Shape;522;p4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3" name="Google Shape;523;p4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24" name="Google Shape;524;p46"/>
          <p:cNvSpPr txBox="1"/>
          <p:nvPr/>
        </p:nvSpPr>
        <p:spPr>
          <a:xfrm flipH="1">
            <a:off x="1555617" y="4879744"/>
            <a:ext cx="24048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525" name="Google Shape;525;p46"/>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526" name="Google Shape;526;p46"/>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chemeClr val="accent4"/>
              </a:gs>
              <a:gs pos="16000">
                <a:schemeClr val="accent4"/>
              </a:gs>
              <a:gs pos="76000">
                <a:srgbClr val="FFFFFF">
                  <a:alpha val="90980"/>
                </a:srgbClr>
              </a:gs>
              <a:gs pos="94000">
                <a:schemeClr val="lt1"/>
              </a:gs>
              <a:gs pos="100000">
                <a:schemeClr val="lt1"/>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matchingName="Thank You / Closing – Purple">
  <p:cSld name="Thank You / Closing – Purple">
    <p:spTree>
      <p:nvGrpSpPr>
        <p:cNvPr id="1" name="Shape 527"/>
        <p:cNvGrpSpPr/>
        <p:nvPr/>
      </p:nvGrpSpPr>
      <p:grpSpPr>
        <a:xfrm>
          <a:off x="0" y="0"/>
          <a:ext cx="0" cy="0"/>
          <a:chOff x="0" y="0"/>
          <a:chExt cx="0" cy="0"/>
        </a:xfrm>
      </p:grpSpPr>
      <p:grpSp>
        <p:nvGrpSpPr>
          <p:cNvPr id="528" name="Google Shape;528;p47"/>
          <p:cNvGrpSpPr/>
          <p:nvPr/>
        </p:nvGrpSpPr>
        <p:grpSpPr>
          <a:xfrm>
            <a:off x="456149" y="4833756"/>
            <a:ext cx="888551" cy="140016"/>
            <a:chOff x="863272" y="6563918"/>
            <a:chExt cx="861082" cy="135727"/>
          </a:xfrm>
        </p:grpSpPr>
        <p:sp>
          <p:nvSpPr>
            <p:cNvPr id="529" name="Google Shape;529;p4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0" name="Google Shape;530;p4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1" name="Google Shape;531;p4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2" name="Google Shape;532;p4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3" name="Google Shape;533;p4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4" name="Google Shape;534;p4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5" name="Google Shape;535;p4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36" name="Google Shape;536;p47"/>
          <p:cNvSpPr txBox="1"/>
          <p:nvPr/>
        </p:nvSpPr>
        <p:spPr>
          <a:xfrm flipH="1">
            <a:off x="1555673" y="4879744"/>
            <a:ext cx="2614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537" name="Google Shape;537;p47"/>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538" name="Google Shape;538;p47"/>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39" name="Google Shape;539;p47"/>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rgbClr val="7F35AB">
                  <a:alpha val="93725"/>
                </a:srgbClr>
              </a:gs>
              <a:gs pos="22000">
                <a:srgbClr val="7F35AB">
                  <a:alpha val="93725"/>
                </a:srgbClr>
              </a:gs>
              <a:gs pos="77000">
                <a:srgbClr val="FFFFFF">
                  <a:alpha val="78823"/>
                </a:srgbClr>
              </a:gs>
              <a:gs pos="95000">
                <a:schemeClr val="lt1"/>
              </a:gs>
              <a:gs pos="100000">
                <a:schemeClr val="lt1"/>
              </a:gs>
            </a:gsLst>
            <a:lin ang="8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matchingName="Thank You / Closing – Blue">
  <p:cSld name="Thank You / Closing – Blue">
    <p:spTree>
      <p:nvGrpSpPr>
        <p:cNvPr id="1" name="Shape 540"/>
        <p:cNvGrpSpPr/>
        <p:nvPr/>
      </p:nvGrpSpPr>
      <p:grpSpPr>
        <a:xfrm>
          <a:off x="0" y="0"/>
          <a:ext cx="0" cy="0"/>
          <a:chOff x="0" y="0"/>
          <a:chExt cx="0" cy="0"/>
        </a:xfrm>
      </p:grpSpPr>
      <p:grpSp>
        <p:nvGrpSpPr>
          <p:cNvPr id="541" name="Google Shape;541;p48"/>
          <p:cNvGrpSpPr/>
          <p:nvPr/>
        </p:nvGrpSpPr>
        <p:grpSpPr>
          <a:xfrm>
            <a:off x="456149" y="4833756"/>
            <a:ext cx="888551" cy="140016"/>
            <a:chOff x="863272" y="6563918"/>
            <a:chExt cx="861082" cy="135727"/>
          </a:xfrm>
        </p:grpSpPr>
        <p:sp>
          <p:nvSpPr>
            <p:cNvPr id="542" name="Google Shape;542;p4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3" name="Google Shape;543;p4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4" name="Google Shape;544;p4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5" name="Google Shape;545;p4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6" name="Google Shape;546;p4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7" name="Google Shape;547;p4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8" name="Google Shape;548;p4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49" name="Google Shape;549;p48"/>
          <p:cNvSpPr txBox="1"/>
          <p:nvPr/>
        </p:nvSpPr>
        <p:spPr>
          <a:xfrm flipH="1">
            <a:off x="1555750" y="4879744"/>
            <a:ext cx="2836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550" name="Google Shape;550;p48"/>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551" name="Google Shape;551;p48"/>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52" name="Google Shape;552;p48"/>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chemeClr val="accent3"/>
              </a:gs>
              <a:gs pos="24000">
                <a:schemeClr val="accent3"/>
              </a:gs>
              <a:gs pos="80511">
                <a:srgbClr val="FFFFFF">
                  <a:alpha val="75686"/>
                </a:srgbClr>
              </a:gs>
              <a:gs pos="100000">
                <a:schemeClr val="lt1"/>
              </a:gs>
            </a:gsLst>
            <a:lin ang="8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matchingName="Font Check">
  <p:cSld name="Font Check">
    <p:spTree>
      <p:nvGrpSpPr>
        <p:cNvPr id="1" name="Shape 553"/>
        <p:cNvGrpSpPr/>
        <p:nvPr/>
      </p:nvGrpSpPr>
      <p:grpSpPr>
        <a:xfrm>
          <a:off x="0" y="0"/>
          <a:ext cx="0" cy="0"/>
          <a:chOff x="0" y="0"/>
          <a:chExt cx="0" cy="0"/>
        </a:xfrm>
      </p:grpSpPr>
      <p:sp>
        <p:nvSpPr>
          <p:cNvPr id="554" name="Google Shape;554;p49"/>
          <p:cNvSpPr/>
          <p:nvPr/>
        </p:nvSpPr>
        <p:spPr>
          <a:xfrm>
            <a:off x="0" y="0"/>
            <a:ext cx="9144000" cy="5143500"/>
          </a:xfrm>
          <a:prstGeom prst="rect">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555" name="Google Shape;555;p49"/>
          <p:cNvSpPr txBox="1"/>
          <p:nvPr/>
        </p:nvSpPr>
        <p:spPr>
          <a:xfrm>
            <a:off x="423537" y="275015"/>
            <a:ext cx="8253000" cy="5295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2"/>
              </a:buClr>
              <a:buSzPts val="3800"/>
              <a:buFont typeface="Arial"/>
              <a:buNone/>
            </a:pPr>
            <a:endParaRPr sz="3800">
              <a:solidFill>
                <a:schemeClr val="lt1"/>
              </a:solidFill>
              <a:latin typeface="Proxima Nova"/>
              <a:ea typeface="Proxima Nova"/>
              <a:cs typeface="Proxima Nova"/>
              <a:sym typeface="Proxima Nova"/>
            </a:endParaRPr>
          </a:p>
        </p:txBody>
      </p:sp>
      <p:sp>
        <p:nvSpPr>
          <p:cNvPr id="556" name="Google Shape;556;p49"/>
          <p:cNvSpPr txBox="1"/>
          <p:nvPr/>
        </p:nvSpPr>
        <p:spPr>
          <a:xfrm>
            <a:off x="465793" y="2929545"/>
            <a:ext cx="8224200" cy="17856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 sz="1400">
                <a:solidFill>
                  <a:schemeClr val="lt1"/>
                </a:solidFill>
                <a:latin typeface="Proxima Nova"/>
                <a:ea typeface="Proxima Nova"/>
                <a:cs typeface="Proxima Nova"/>
                <a:sym typeface="Proxima Nova"/>
              </a:rPr>
              <a:t>If yes, you are good to go!</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 sz="1400">
                <a:solidFill>
                  <a:schemeClr val="lt1"/>
                </a:solidFill>
                <a:latin typeface="Proxima Nova"/>
                <a:ea typeface="Proxima Nova"/>
                <a:cs typeface="Proxima Nova"/>
                <a:sym typeface="Proxima Nova"/>
              </a:rPr>
              <a:t>If the answer is no, you do not have the Proxima Nova font installed.</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endParaRPr sz="1400">
              <a:solidFill>
                <a:schemeClr val="lt1"/>
              </a:solidFill>
              <a:latin typeface="Proxima Nova"/>
              <a:ea typeface="Proxima Nova"/>
              <a:cs typeface="Proxima Nova"/>
              <a:sym typeface="Proxima Nova"/>
            </a:endParaRPr>
          </a:p>
          <a:p>
            <a:pPr marL="0" marR="0" lvl="0" indent="0" algn="l" rtl="0">
              <a:lnSpc>
                <a:spcPct val="130000"/>
              </a:lnSpc>
              <a:spcBef>
                <a:spcPts val="0"/>
              </a:spcBef>
              <a:spcAft>
                <a:spcPts val="0"/>
              </a:spcAft>
              <a:buClr>
                <a:schemeClr val="lt1"/>
              </a:buClr>
              <a:buSzPts val="1400"/>
              <a:buFont typeface="Arial"/>
              <a:buNone/>
            </a:pPr>
            <a:r>
              <a:rPr lang="en" sz="1400" u="sng">
                <a:solidFill>
                  <a:schemeClr val="lt1"/>
                </a:solidFill>
                <a:latin typeface="Proxima Nova"/>
                <a:ea typeface="Proxima Nova"/>
                <a:cs typeface="Proxima Nova"/>
                <a:sym typeface="Proxima Nova"/>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r>
              <a:rPr lang="en" sz="1400">
                <a:solidFill>
                  <a:schemeClr val="lt1"/>
                </a:solidFill>
                <a:latin typeface="Proxima Nova"/>
                <a:ea typeface="Proxima Nova"/>
                <a:cs typeface="Proxima Nova"/>
                <a:sym typeface="Proxima Nova"/>
              </a:rPr>
              <a:t> to download the font.</a:t>
            </a:r>
            <a:endParaRPr sz="1100">
              <a:latin typeface="Proxima Nova"/>
              <a:ea typeface="Proxima Nova"/>
              <a:cs typeface="Proxima Nova"/>
              <a:sym typeface="Proxima Nova"/>
            </a:endParaRPr>
          </a:p>
          <a:p>
            <a:pPr marL="304800" marR="0" lvl="0" indent="-177800" algn="l" rtl="0">
              <a:lnSpc>
                <a:spcPct val="130000"/>
              </a:lnSpc>
              <a:spcBef>
                <a:spcPts val="0"/>
              </a:spcBef>
              <a:spcAft>
                <a:spcPts val="0"/>
              </a:spcAft>
              <a:buClr>
                <a:schemeClr val="lt1"/>
              </a:buClr>
              <a:buSzPts val="1400"/>
              <a:buFont typeface="Proxima Nova"/>
              <a:buChar char="•"/>
            </a:pPr>
            <a:r>
              <a:rPr lang="en" sz="1400" strike="noStrike">
                <a:solidFill>
                  <a:schemeClr val="lt1"/>
                </a:solidFill>
                <a:latin typeface="Proxima Nova"/>
                <a:ea typeface="Proxima Nova"/>
                <a:cs typeface="Proxima Nova"/>
                <a:sym typeface="Proxima Nova"/>
              </a:rPr>
              <a:t>Log in with SSO and select the Brand Assets tab in the portal</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 sz="1400">
                <a:solidFill>
                  <a:schemeClr val="lt1"/>
                </a:solidFill>
                <a:latin typeface="Proxima Nova"/>
                <a:ea typeface="Proxima Nova"/>
                <a:cs typeface="Proxima Nova"/>
                <a:sym typeface="Proxima Nova"/>
              </a:rPr>
              <a:t>Need more information on how to install fonts? </a:t>
            </a:r>
            <a:br>
              <a:rPr lang="en" sz="1400">
                <a:solidFill>
                  <a:schemeClr val="lt1"/>
                </a:solidFill>
                <a:latin typeface="Proxima Nova"/>
                <a:ea typeface="Proxima Nova"/>
                <a:cs typeface="Proxima Nova"/>
                <a:sym typeface="Proxima Nova"/>
              </a:rPr>
            </a:br>
            <a:r>
              <a:rPr lang="en" sz="1400">
                <a:solidFill>
                  <a:schemeClr val="lt1"/>
                </a:solidFill>
                <a:latin typeface="Proxima Nova"/>
                <a:ea typeface="Proxima Nova"/>
                <a:cs typeface="Proxima Nova"/>
                <a:sym typeface="Proxima Nova"/>
              </a:rPr>
              <a:t>Refer to the quick-start section in the template guideline or contact Oasis.</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 sz="1400">
                <a:solidFill>
                  <a:schemeClr val="lt1"/>
                </a:solidFill>
                <a:latin typeface="Proxima Nova"/>
                <a:ea typeface="Proxima Nova"/>
                <a:cs typeface="Proxima Nova"/>
                <a:sym typeface="Proxima Nova"/>
              </a:rPr>
              <a:t> </a:t>
            </a:r>
            <a:endParaRPr sz="2400">
              <a:solidFill>
                <a:schemeClr val="lt1"/>
              </a:solidFill>
              <a:latin typeface="Proxima Nova"/>
              <a:ea typeface="Proxima Nova"/>
              <a:cs typeface="Proxima Nova"/>
              <a:sym typeface="Proxima Nova"/>
            </a:endParaRPr>
          </a:p>
        </p:txBody>
      </p:sp>
      <p:sp>
        <p:nvSpPr>
          <p:cNvPr id="557" name="Google Shape;557;p49"/>
          <p:cNvSpPr txBox="1">
            <a:spLocks noGrp="1"/>
          </p:cNvSpPr>
          <p:nvPr>
            <p:ph type="body" idx="1"/>
          </p:nvPr>
        </p:nvSpPr>
        <p:spPr>
          <a:xfrm>
            <a:off x="448702" y="2181175"/>
            <a:ext cx="4017000" cy="671400"/>
          </a:xfrm>
          <a:prstGeom prst="rect">
            <a:avLst/>
          </a:prstGeom>
          <a:noFill/>
          <a:ln>
            <a:noFill/>
          </a:ln>
        </p:spPr>
        <p:txBody>
          <a:bodyPr spcFirstLastPara="1" wrap="square" lIns="0" tIns="0" rIns="0" bIns="0" anchor="t" anchorCtr="0">
            <a:noAutofit/>
          </a:bodyPr>
          <a:lstStyle>
            <a:lvl1pPr marL="457200" lvl="0" indent="-438150" algn="l">
              <a:lnSpc>
                <a:spcPct val="100000"/>
              </a:lnSpc>
              <a:spcBef>
                <a:spcPts val="1400"/>
              </a:spcBef>
              <a:spcAft>
                <a:spcPts val="0"/>
              </a:spcAft>
              <a:buSzPts val="3300"/>
              <a:buChar char="​"/>
              <a:defRPr sz="3700">
                <a:solidFill>
                  <a:schemeClr val="lt1"/>
                </a:solidFill>
              </a:defRPr>
            </a:lvl1pPr>
            <a:lvl2pPr marL="914400" lvl="1" indent="-381000" algn="l">
              <a:lnSpc>
                <a:spcPct val="100000"/>
              </a:lnSpc>
              <a:spcBef>
                <a:spcPts val="200"/>
              </a:spcBef>
              <a:spcAft>
                <a:spcPts val="0"/>
              </a:spcAft>
              <a:buSzPts val="2400"/>
              <a:buChar char="•"/>
              <a:defRPr sz="2700">
                <a:solidFill>
                  <a:schemeClr val="lt1"/>
                </a:solidFill>
              </a:defRPr>
            </a:lvl2pPr>
            <a:lvl3pPr marL="1371600" lvl="2" indent="-368300" algn="l">
              <a:lnSpc>
                <a:spcPct val="100000"/>
              </a:lnSpc>
              <a:spcBef>
                <a:spcPts val="200"/>
              </a:spcBef>
              <a:spcAft>
                <a:spcPts val="0"/>
              </a:spcAft>
              <a:buSzPts val="2200"/>
              <a:buChar char="–"/>
              <a:defRPr sz="2400">
                <a:solidFill>
                  <a:schemeClr val="lt1"/>
                </a:solidFill>
              </a:defRPr>
            </a:lvl3pPr>
            <a:lvl4pPr marL="1828800" lvl="3" indent="-349250" algn="l">
              <a:lnSpc>
                <a:spcPct val="100000"/>
              </a:lnSpc>
              <a:spcBef>
                <a:spcPts val="200"/>
              </a:spcBef>
              <a:spcAft>
                <a:spcPts val="0"/>
              </a:spcAft>
              <a:buSzPts val="1900"/>
              <a:buChar char="•"/>
              <a:defRPr sz="2100">
                <a:solidFill>
                  <a:schemeClr val="lt1"/>
                </a:solidFill>
              </a:defRPr>
            </a:lvl4pPr>
            <a:lvl5pPr marL="2286000" lvl="4" indent="-349250" algn="l">
              <a:lnSpc>
                <a:spcPct val="100000"/>
              </a:lnSpc>
              <a:spcBef>
                <a:spcPts val="200"/>
              </a:spcBef>
              <a:spcAft>
                <a:spcPts val="0"/>
              </a:spcAft>
              <a:buSzPts val="1900"/>
              <a:buChar char="–"/>
              <a:defRPr sz="2100">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58" name="Google Shape;558;p49"/>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lt1"/>
              </a:buClr>
              <a:buSzPts val="2100"/>
              <a:buNone/>
              <a:defRPr>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59" name="Google Shape;559;p49"/>
          <p:cNvSpPr txBox="1">
            <a:spLocks noGrp="1"/>
          </p:cNvSpPr>
          <p:nvPr>
            <p:ph type="subTitle" idx="2"/>
          </p:nvPr>
        </p:nvSpPr>
        <p:spPr>
          <a:xfrm>
            <a:off x="444765" y="628579"/>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400"/>
              <a:buNone/>
              <a:defRPr sz="1500">
                <a:solidFill>
                  <a:schemeClr val="lt1"/>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560" name="Google Shape;560;p49"/>
          <p:cNvSpPr/>
          <p:nvPr/>
        </p:nvSpPr>
        <p:spPr>
          <a:xfrm>
            <a:off x="467644" y="1212509"/>
            <a:ext cx="3476100" cy="183000"/>
          </a:xfrm>
          <a:prstGeom prst="rect">
            <a:avLst/>
          </a:prstGeom>
          <a:solidFill>
            <a:srgbClr val="3F1A5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800">
                <a:solidFill>
                  <a:schemeClr val="lt1"/>
                </a:solidFill>
                <a:latin typeface="Proxima Nova"/>
                <a:ea typeface="Proxima Nova"/>
                <a:cs typeface="Proxima Nova"/>
                <a:sym typeface="Proxima Nova"/>
              </a:rPr>
              <a:t>Do the fonts in the words below match on your screen?</a:t>
            </a:r>
            <a:endParaRPr sz="1100">
              <a:latin typeface="Proxima Nova"/>
              <a:ea typeface="Proxima Nova"/>
              <a:cs typeface="Proxima Nova"/>
              <a:sym typeface="Proxima Nova"/>
            </a:endParaRPr>
          </a:p>
        </p:txBody>
      </p:sp>
      <p:cxnSp>
        <p:nvCxnSpPr>
          <p:cNvPr id="561" name="Google Shape;561;p49"/>
          <p:cNvCxnSpPr/>
          <p:nvPr/>
        </p:nvCxnSpPr>
        <p:spPr>
          <a:xfrm>
            <a:off x="467645" y="1395583"/>
            <a:ext cx="5476200" cy="0"/>
          </a:xfrm>
          <a:prstGeom prst="straightConnector1">
            <a:avLst/>
          </a:prstGeom>
          <a:noFill/>
          <a:ln w="25400" cap="flat" cmpd="sng">
            <a:solidFill>
              <a:schemeClr val="lt1"/>
            </a:solidFill>
            <a:prstDash val="solid"/>
            <a:miter lim="800000"/>
            <a:headEnd type="none" w="sm" len="sm"/>
            <a:tailEnd type="none" w="sm" len="sm"/>
          </a:ln>
        </p:spPr>
      </p:cxnSp>
      <p:sp>
        <p:nvSpPr>
          <p:cNvPr id="562" name="Google Shape;562;p49"/>
          <p:cNvSpPr txBox="1">
            <a:spLocks noGrp="1"/>
          </p:cNvSpPr>
          <p:nvPr>
            <p:ph type="body" idx="3"/>
          </p:nvPr>
        </p:nvSpPr>
        <p:spPr>
          <a:xfrm>
            <a:off x="4488931" y="2181175"/>
            <a:ext cx="4017000" cy="671400"/>
          </a:xfrm>
          <a:prstGeom prst="rect">
            <a:avLst/>
          </a:prstGeom>
          <a:noFill/>
          <a:ln>
            <a:noFill/>
          </a:ln>
        </p:spPr>
        <p:txBody>
          <a:bodyPr spcFirstLastPara="1" wrap="square" lIns="0" tIns="0" rIns="0" bIns="0" anchor="t" anchorCtr="0">
            <a:noAutofit/>
          </a:bodyPr>
          <a:lstStyle>
            <a:lvl1pPr marL="457200" lvl="0" indent="-438150" algn="l">
              <a:lnSpc>
                <a:spcPct val="100000"/>
              </a:lnSpc>
              <a:spcBef>
                <a:spcPts val="1400"/>
              </a:spcBef>
              <a:spcAft>
                <a:spcPts val="0"/>
              </a:spcAft>
              <a:buSzPts val="3300"/>
              <a:buChar char="​"/>
              <a:defRPr sz="3700">
                <a:solidFill>
                  <a:schemeClr val="lt1"/>
                </a:solidFill>
              </a:defRPr>
            </a:lvl1pPr>
            <a:lvl2pPr marL="914400" lvl="1" indent="-381000" algn="l">
              <a:lnSpc>
                <a:spcPct val="100000"/>
              </a:lnSpc>
              <a:spcBef>
                <a:spcPts val="200"/>
              </a:spcBef>
              <a:spcAft>
                <a:spcPts val="0"/>
              </a:spcAft>
              <a:buSzPts val="2400"/>
              <a:buChar char="•"/>
              <a:defRPr sz="2700">
                <a:solidFill>
                  <a:schemeClr val="lt1"/>
                </a:solidFill>
              </a:defRPr>
            </a:lvl2pPr>
            <a:lvl3pPr marL="1371600" lvl="2" indent="-368300" algn="l">
              <a:lnSpc>
                <a:spcPct val="100000"/>
              </a:lnSpc>
              <a:spcBef>
                <a:spcPts val="200"/>
              </a:spcBef>
              <a:spcAft>
                <a:spcPts val="0"/>
              </a:spcAft>
              <a:buSzPts val="2200"/>
              <a:buChar char="–"/>
              <a:defRPr sz="2400">
                <a:solidFill>
                  <a:schemeClr val="lt1"/>
                </a:solidFill>
              </a:defRPr>
            </a:lvl3pPr>
            <a:lvl4pPr marL="1828800" lvl="3" indent="-349250" algn="l">
              <a:lnSpc>
                <a:spcPct val="100000"/>
              </a:lnSpc>
              <a:spcBef>
                <a:spcPts val="200"/>
              </a:spcBef>
              <a:spcAft>
                <a:spcPts val="0"/>
              </a:spcAft>
              <a:buSzPts val="1900"/>
              <a:buChar char="•"/>
              <a:defRPr sz="2100">
                <a:solidFill>
                  <a:schemeClr val="lt1"/>
                </a:solidFill>
              </a:defRPr>
            </a:lvl4pPr>
            <a:lvl5pPr marL="2286000" lvl="4" indent="-349250" algn="l">
              <a:lnSpc>
                <a:spcPct val="100000"/>
              </a:lnSpc>
              <a:spcBef>
                <a:spcPts val="200"/>
              </a:spcBef>
              <a:spcAft>
                <a:spcPts val="0"/>
              </a:spcAft>
              <a:buSzPts val="1900"/>
              <a:buChar char="–"/>
              <a:defRPr sz="2100">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563" name="Google Shape;563;p49"/>
          <p:cNvGrpSpPr/>
          <p:nvPr/>
        </p:nvGrpSpPr>
        <p:grpSpPr>
          <a:xfrm>
            <a:off x="4542405" y="1669498"/>
            <a:ext cx="3525535" cy="406707"/>
            <a:chOff x="6685343" y="2270804"/>
            <a:chExt cx="4699461" cy="542276"/>
          </a:xfrm>
        </p:grpSpPr>
        <p:sp>
          <p:nvSpPr>
            <p:cNvPr id="564" name="Google Shape;564;p49"/>
            <p:cNvSpPr/>
            <p:nvPr/>
          </p:nvSpPr>
          <p:spPr>
            <a:xfrm>
              <a:off x="9320530" y="2270804"/>
              <a:ext cx="53167" cy="53167"/>
            </a:xfrm>
            <a:custGeom>
              <a:avLst/>
              <a:gdLst/>
              <a:ahLst/>
              <a:cxnLst/>
              <a:rect l="l" t="t" r="r" b="b"/>
              <a:pathLst>
                <a:path w="53167" h="53167" extrusionOk="0">
                  <a:moveTo>
                    <a:pt x="26583" y="0"/>
                  </a:moveTo>
                  <a:cubicBezTo>
                    <a:pt x="34183" y="219"/>
                    <a:pt x="40467" y="2872"/>
                    <a:pt x="45439" y="7959"/>
                  </a:cubicBezTo>
                  <a:cubicBezTo>
                    <a:pt x="50411" y="13047"/>
                    <a:pt x="52987" y="19255"/>
                    <a:pt x="53167" y="26583"/>
                  </a:cubicBezTo>
                  <a:cubicBezTo>
                    <a:pt x="52987" y="34182"/>
                    <a:pt x="50411" y="40468"/>
                    <a:pt x="45439" y="45439"/>
                  </a:cubicBezTo>
                  <a:cubicBezTo>
                    <a:pt x="40467" y="50411"/>
                    <a:pt x="34183" y="52987"/>
                    <a:pt x="26583" y="53167"/>
                  </a:cubicBezTo>
                  <a:cubicBezTo>
                    <a:pt x="18985" y="52987"/>
                    <a:pt x="12699" y="50411"/>
                    <a:pt x="7727" y="45439"/>
                  </a:cubicBezTo>
                  <a:cubicBezTo>
                    <a:pt x="2756" y="40468"/>
                    <a:pt x="180" y="34182"/>
                    <a:pt x="0" y="26583"/>
                  </a:cubicBezTo>
                  <a:cubicBezTo>
                    <a:pt x="180" y="19255"/>
                    <a:pt x="2756" y="13047"/>
                    <a:pt x="7727" y="7959"/>
                  </a:cubicBezTo>
                  <a:cubicBezTo>
                    <a:pt x="12699" y="2872"/>
                    <a:pt x="18985" y="219"/>
                    <a:pt x="26583"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5" name="Google Shape;565;p49"/>
            <p:cNvSpPr/>
            <p:nvPr/>
          </p:nvSpPr>
          <p:spPr>
            <a:xfrm>
              <a:off x="10320655" y="2270804"/>
              <a:ext cx="53167" cy="53167"/>
            </a:xfrm>
            <a:custGeom>
              <a:avLst/>
              <a:gdLst/>
              <a:ahLst/>
              <a:cxnLst/>
              <a:rect l="l" t="t" r="r" b="b"/>
              <a:pathLst>
                <a:path w="53167" h="53167" extrusionOk="0">
                  <a:moveTo>
                    <a:pt x="26583" y="0"/>
                  </a:moveTo>
                  <a:cubicBezTo>
                    <a:pt x="34182" y="219"/>
                    <a:pt x="40468" y="2872"/>
                    <a:pt x="45439" y="7959"/>
                  </a:cubicBezTo>
                  <a:cubicBezTo>
                    <a:pt x="50411" y="13047"/>
                    <a:pt x="52986" y="19255"/>
                    <a:pt x="53167" y="26583"/>
                  </a:cubicBezTo>
                  <a:cubicBezTo>
                    <a:pt x="52986" y="34182"/>
                    <a:pt x="50411" y="40468"/>
                    <a:pt x="45439" y="45439"/>
                  </a:cubicBezTo>
                  <a:cubicBezTo>
                    <a:pt x="40468" y="50411"/>
                    <a:pt x="34182" y="52987"/>
                    <a:pt x="26583" y="53167"/>
                  </a:cubicBezTo>
                  <a:cubicBezTo>
                    <a:pt x="18984" y="52987"/>
                    <a:pt x="12699" y="50411"/>
                    <a:pt x="7727" y="45439"/>
                  </a:cubicBezTo>
                  <a:cubicBezTo>
                    <a:pt x="2756" y="40468"/>
                    <a:pt x="180" y="34182"/>
                    <a:pt x="0" y="26583"/>
                  </a:cubicBezTo>
                  <a:cubicBezTo>
                    <a:pt x="180" y="19255"/>
                    <a:pt x="2756" y="13047"/>
                    <a:pt x="7727" y="7959"/>
                  </a:cubicBezTo>
                  <a:cubicBezTo>
                    <a:pt x="12699" y="2872"/>
                    <a:pt x="18984" y="219"/>
                    <a:pt x="26583"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6" name="Google Shape;566;p49"/>
            <p:cNvSpPr/>
            <p:nvPr/>
          </p:nvSpPr>
          <p:spPr>
            <a:xfrm>
              <a:off x="9176178" y="2273899"/>
              <a:ext cx="38309" cy="432691"/>
            </a:xfrm>
            <a:custGeom>
              <a:avLst/>
              <a:gdLst/>
              <a:ahLst/>
              <a:cxnLst/>
              <a:rect l="l" t="t" r="r" b="b"/>
              <a:pathLst>
                <a:path w="38309" h="432691" extrusionOk="0">
                  <a:moveTo>
                    <a:pt x="0" y="0"/>
                  </a:moveTo>
                  <a:lnTo>
                    <a:pt x="38309" y="0"/>
                  </a:lnTo>
                  <a:lnTo>
                    <a:pt x="38309" y="432691"/>
                  </a:lnTo>
                  <a:lnTo>
                    <a:pt x="0" y="43269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7" name="Google Shape;567;p49"/>
            <p:cNvSpPr/>
            <p:nvPr/>
          </p:nvSpPr>
          <p:spPr>
            <a:xfrm>
              <a:off x="10871628" y="2273899"/>
              <a:ext cx="263051" cy="432691"/>
            </a:xfrm>
            <a:custGeom>
              <a:avLst/>
              <a:gdLst/>
              <a:ahLst/>
              <a:cxnLst/>
              <a:rect l="l" t="t" r="r" b="b"/>
              <a:pathLst>
                <a:path w="263051" h="432691" extrusionOk="0">
                  <a:moveTo>
                    <a:pt x="0" y="0"/>
                  </a:moveTo>
                  <a:lnTo>
                    <a:pt x="38309" y="0"/>
                  </a:lnTo>
                  <a:lnTo>
                    <a:pt x="38309" y="164610"/>
                  </a:lnTo>
                  <a:cubicBezTo>
                    <a:pt x="47303" y="146708"/>
                    <a:pt x="61058" y="132407"/>
                    <a:pt x="79575" y="121706"/>
                  </a:cubicBezTo>
                  <a:cubicBezTo>
                    <a:pt x="98091" y="111006"/>
                    <a:pt x="119435" y="105521"/>
                    <a:pt x="143603" y="105252"/>
                  </a:cubicBezTo>
                  <a:cubicBezTo>
                    <a:pt x="179471" y="105803"/>
                    <a:pt x="208206" y="117063"/>
                    <a:pt x="229805" y="139033"/>
                  </a:cubicBezTo>
                  <a:cubicBezTo>
                    <a:pt x="251405" y="161002"/>
                    <a:pt x="262487" y="190372"/>
                    <a:pt x="263051" y="227142"/>
                  </a:cubicBezTo>
                  <a:lnTo>
                    <a:pt x="263051" y="432691"/>
                  </a:lnTo>
                  <a:lnTo>
                    <a:pt x="224743" y="432691"/>
                  </a:lnTo>
                  <a:lnTo>
                    <a:pt x="224743" y="232095"/>
                  </a:lnTo>
                  <a:cubicBezTo>
                    <a:pt x="224343" y="204441"/>
                    <a:pt x="216316" y="182359"/>
                    <a:pt x="200663" y="165849"/>
                  </a:cubicBezTo>
                  <a:cubicBezTo>
                    <a:pt x="185011" y="149339"/>
                    <a:pt x="164133" y="140877"/>
                    <a:pt x="138029" y="140464"/>
                  </a:cubicBezTo>
                  <a:cubicBezTo>
                    <a:pt x="109215" y="141019"/>
                    <a:pt x="85549" y="149506"/>
                    <a:pt x="67032" y="165926"/>
                  </a:cubicBezTo>
                  <a:cubicBezTo>
                    <a:pt x="48515" y="182346"/>
                    <a:pt x="38941" y="203370"/>
                    <a:pt x="38309" y="228999"/>
                  </a:cubicBezTo>
                  <a:lnTo>
                    <a:pt x="38309" y="432691"/>
                  </a:lnTo>
                  <a:lnTo>
                    <a:pt x="0" y="43269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8" name="Google Shape;568;p49"/>
            <p:cNvSpPr/>
            <p:nvPr/>
          </p:nvSpPr>
          <p:spPr>
            <a:xfrm>
              <a:off x="6685343" y="2281329"/>
              <a:ext cx="403593" cy="425261"/>
            </a:xfrm>
            <a:custGeom>
              <a:avLst/>
              <a:gdLst/>
              <a:ahLst/>
              <a:cxnLst/>
              <a:rect l="l" t="t" r="r" b="b"/>
              <a:pathLst>
                <a:path w="403593" h="425261" extrusionOk="0">
                  <a:moveTo>
                    <a:pt x="0" y="0"/>
                  </a:moveTo>
                  <a:lnTo>
                    <a:pt x="39547" y="0"/>
                  </a:lnTo>
                  <a:lnTo>
                    <a:pt x="201797" y="304554"/>
                  </a:lnTo>
                  <a:lnTo>
                    <a:pt x="364046" y="0"/>
                  </a:lnTo>
                  <a:lnTo>
                    <a:pt x="403593" y="0"/>
                  </a:lnTo>
                  <a:lnTo>
                    <a:pt x="403593" y="425261"/>
                  </a:lnTo>
                  <a:lnTo>
                    <a:pt x="364046" y="425261"/>
                  </a:lnTo>
                  <a:lnTo>
                    <a:pt x="364046" y="84186"/>
                  </a:lnTo>
                  <a:lnTo>
                    <a:pt x="201797" y="388740"/>
                  </a:lnTo>
                  <a:lnTo>
                    <a:pt x="39547" y="84186"/>
                  </a:lnTo>
                  <a:lnTo>
                    <a:pt x="39547" y="425261"/>
                  </a:lnTo>
                  <a:lnTo>
                    <a:pt x="0" y="42526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9" name="Google Shape;569;p49"/>
            <p:cNvSpPr/>
            <p:nvPr/>
          </p:nvSpPr>
          <p:spPr>
            <a:xfrm>
              <a:off x="9980992" y="2281329"/>
              <a:ext cx="276052" cy="425261"/>
            </a:xfrm>
            <a:custGeom>
              <a:avLst/>
              <a:gdLst/>
              <a:ahLst/>
              <a:cxnLst/>
              <a:rect l="l" t="t" r="r" b="b"/>
              <a:pathLst>
                <a:path w="276052" h="425261" extrusionOk="0">
                  <a:moveTo>
                    <a:pt x="0" y="0"/>
                  </a:moveTo>
                  <a:lnTo>
                    <a:pt x="39547" y="0"/>
                  </a:lnTo>
                  <a:lnTo>
                    <a:pt x="39547" y="387572"/>
                  </a:lnTo>
                  <a:lnTo>
                    <a:pt x="276052" y="387572"/>
                  </a:lnTo>
                  <a:lnTo>
                    <a:pt x="276052" y="425261"/>
                  </a:lnTo>
                  <a:lnTo>
                    <a:pt x="0" y="42526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0" name="Google Shape;570;p49"/>
            <p:cNvSpPr/>
            <p:nvPr/>
          </p:nvSpPr>
          <p:spPr>
            <a:xfrm>
              <a:off x="7532020" y="2298664"/>
              <a:ext cx="185660" cy="415356"/>
            </a:xfrm>
            <a:custGeom>
              <a:avLst/>
              <a:gdLst/>
              <a:ahLst/>
              <a:cxnLst/>
              <a:rect l="l" t="t" r="r" b="b"/>
              <a:pathLst>
                <a:path w="185660" h="415356" extrusionOk="0">
                  <a:moveTo>
                    <a:pt x="52006" y="0"/>
                  </a:moveTo>
                  <a:lnTo>
                    <a:pt x="90314" y="0"/>
                  </a:lnTo>
                  <a:lnTo>
                    <a:pt x="90314" y="87916"/>
                  </a:lnTo>
                  <a:lnTo>
                    <a:pt x="170801" y="87916"/>
                  </a:lnTo>
                  <a:lnTo>
                    <a:pt x="170801" y="123129"/>
                  </a:lnTo>
                  <a:lnTo>
                    <a:pt x="90314" y="123129"/>
                  </a:lnTo>
                  <a:lnTo>
                    <a:pt x="90314" y="333695"/>
                  </a:lnTo>
                  <a:cubicBezTo>
                    <a:pt x="90598" y="347552"/>
                    <a:pt x="94365" y="358699"/>
                    <a:pt x="101613" y="367138"/>
                  </a:cubicBezTo>
                  <a:cubicBezTo>
                    <a:pt x="108862" y="375576"/>
                    <a:pt x="117891" y="379911"/>
                    <a:pt x="128700" y="380143"/>
                  </a:cubicBezTo>
                  <a:cubicBezTo>
                    <a:pt x="136207" y="380079"/>
                    <a:pt x="143172" y="378814"/>
                    <a:pt x="149596" y="376350"/>
                  </a:cubicBezTo>
                  <a:cubicBezTo>
                    <a:pt x="156019" y="373886"/>
                    <a:pt x="161436" y="370608"/>
                    <a:pt x="165848" y="366518"/>
                  </a:cubicBezTo>
                  <a:lnTo>
                    <a:pt x="185660" y="394970"/>
                  </a:lnTo>
                  <a:cubicBezTo>
                    <a:pt x="177185" y="401495"/>
                    <a:pt x="167821" y="406514"/>
                    <a:pt x="157567" y="410028"/>
                  </a:cubicBezTo>
                  <a:cubicBezTo>
                    <a:pt x="147313" y="413541"/>
                    <a:pt x="136865" y="415317"/>
                    <a:pt x="126224" y="415356"/>
                  </a:cubicBezTo>
                  <a:cubicBezTo>
                    <a:pt x="104177" y="414934"/>
                    <a:pt x="86392" y="407284"/>
                    <a:pt x="72869" y="392407"/>
                  </a:cubicBezTo>
                  <a:cubicBezTo>
                    <a:pt x="59345" y="377530"/>
                    <a:pt x="52391" y="357959"/>
                    <a:pt x="52006" y="333695"/>
                  </a:cubicBezTo>
                  <a:lnTo>
                    <a:pt x="52006" y="123129"/>
                  </a:lnTo>
                  <a:lnTo>
                    <a:pt x="0" y="123129"/>
                  </a:lnTo>
                  <a:lnTo>
                    <a:pt x="0" y="87916"/>
                  </a:lnTo>
                  <a:lnTo>
                    <a:pt x="52006" y="87916"/>
                  </a:lnTo>
                  <a:lnTo>
                    <a:pt x="52006"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1" name="Google Shape;571;p49"/>
            <p:cNvSpPr/>
            <p:nvPr/>
          </p:nvSpPr>
          <p:spPr>
            <a:xfrm>
              <a:off x="11199144" y="2298664"/>
              <a:ext cx="185660" cy="415356"/>
            </a:xfrm>
            <a:custGeom>
              <a:avLst/>
              <a:gdLst/>
              <a:ahLst/>
              <a:cxnLst/>
              <a:rect l="l" t="t" r="r" b="b"/>
              <a:pathLst>
                <a:path w="185660" h="415356" extrusionOk="0">
                  <a:moveTo>
                    <a:pt x="52006" y="0"/>
                  </a:moveTo>
                  <a:lnTo>
                    <a:pt x="90315" y="0"/>
                  </a:lnTo>
                  <a:lnTo>
                    <a:pt x="90315" y="87916"/>
                  </a:lnTo>
                  <a:lnTo>
                    <a:pt x="170802" y="87916"/>
                  </a:lnTo>
                  <a:lnTo>
                    <a:pt x="170802" y="123129"/>
                  </a:lnTo>
                  <a:lnTo>
                    <a:pt x="90315" y="123129"/>
                  </a:lnTo>
                  <a:lnTo>
                    <a:pt x="90315" y="333695"/>
                  </a:lnTo>
                  <a:cubicBezTo>
                    <a:pt x="90599" y="347552"/>
                    <a:pt x="94366" y="358699"/>
                    <a:pt x="101614" y="367138"/>
                  </a:cubicBezTo>
                  <a:cubicBezTo>
                    <a:pt x="108863" y="375576"/>
                    <a:pt x="117892" y="379911"/>
                    <a:pt x="128701" y="380143"/>
                  </a:cubicBezTo>
                  <a:cubicBezTo>
                    <a:pt x="136208" y="380079"/>
                    <a:pt x="143173" y="378814"/>
                    <a:pt x="149596" y="376350"/>
                  </a:cubicBezTo>
                  <a:cubicBezTo>
                    <a:pt x="156020" y="373886"/>
                    <a:pt x="161437" y="370608"/>
                    <a:pt x="165848" y="366518"/>
                  </a:cubicBezTo>
                  <a:lnTo>
                    <a:pt x="185660" y="394970"/>
                  </a:lnTo>
                  <a:cubicBezTo>
                    <a:pt x="177186" y="401495"/>
                    <a:pt x="167822" y="406514"/>
                    <a:pt x="157568" y="410028"/>
                  </a:cubicBezTo>
                  <a:cubicBezTo>
                    <a:pt x="147314" y="413541"/>
                    <a:pt x="136866" y="415317"/>
                    <a:pt x="126224" y="415356"/>
                  </a:cubicBezTo>
                  <a:cubicBezTo>
                    <a:pt x="104178" y="414934"/>
                    <a:pt x="86393" y="407284"/>
                    <a:pt x="72870" y="392407"/>
                  </a:cubicBezTo>
                  <a:cubicBezTo>
                    <a:pt x="59346" y="377530"/>
                    <a:pt x="52392" y="357959"/>
                    <a:pt x="52006" y="333695"/>
                  </a:cubicBezTo>
                  <a:lnTo>
                    <a:pt x="52006" y="123129"/>
                  </a:lnTo>
                  <a:lnTo>
                    <a:pt x="0" y="123129"/>
                  </a:lnTo>
                  <a:lnTo>
                    <a:pt x="0" y="87916"/>
                  </a:lnTo>
                  <a:lnTo>
                    <a:pt x="52006" y="87916"/>
                  </a:lnTo>
                  <a:lnTo>
                    <a:pt x="52006"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2" name="Google Shape;572;p49"/>
            <p:cNvSpPr/>
            <p:nvPr/>
          </p:nvSpPr>
          <p:spPr>
            <a:xfrm>
              <a:off x="7184309" y="2379151"/>
              <a:ext cx="309486" cy="334869"/>
            </a:xfrm>
            <a:custGeom>
              <a:avLst/>
              <a:gdLst/>
              <a:ahLst/>
              <a:cxnLst/>
              <a:rect l="l" t="t" r="r" b="b"/>
              <a:pathLst>
                <a:path w="309486" h="334869" extrusionOk="0">
                  <a:moveTo>
                    <a:pt x="157840" y="0"/>
                  </a:moveTo>
                  <a:cubicBezTo>
                    <a:pt x="205615" y="720"/>
                    <a:pt x="242734" y="17376"/>
                    <a:pt x="269197" y="49965"/>
                  </a:cubicBezTo>
                  <a:cubicBezTo>
                    <a:pt x="295660" y="82555"/>
                    <a:pt x="309089" y="126754"/>
                    <a:pt x="309486" y="182564"/>
                  </a:cubicBezTo>
                  <a:lnTo>
                    <a:pt x="38928" y="182564"/>
                  </a:lnTo>
                  <a:cubicBezTo>
                    <a:pt x="42863" y="216445"/>
                    <a:pt x="55740" y="244247"/>
                    <a:pt x="77559" y="265969"/>
                  </a:cubicBezTo>
                  <a:cubicBezTo>
                    <a:pt x="99377" y="287692"/>
                    <a:pt x="126963" y="298921"/>
                    <a:pt x="160317" y="299656"/>
                  </a:cubicBezTo>
                  <a:cubicBezTo>
                    <a:pt x="181013" y="299488"/>
                    <a:pt x="201090" y="295797"/>
                    <a:pt x="220547" y="288582"/>
                  </a:cubicBezTo>
                  <a:cubicBezTo>
                    <a:pt x="240005" y="281367"/>
                    <a:pt x="255436" y="271635"/>
                    <a:pt x="266842" y="259387"/>
                  </a:cubicBezTo>
                  <a:lnTo>
                    <a:pt x="290950" y="285407"/>
                  </a:lnTo>
                  <a:cubicBezTo>
                    <a:pt x="276534" y="300459"/>
                    <a:pt x="257271" y="312414"/>
                    <a:pt x="233160" y="321273"/>
                  </a:cubicBezTo>
                  <a:cubicBezTo>
                    <a:pt x="209050" y="330132"/>
                    <a:pt x="184975" y="334664"/>
                    <a:pt x="160937" y="334869"/>
                  </a:cubicBezTo>
                  <a:cubicBezTo>
                    <a:pt x="132043" y="334568"/>
                    <a:pt x="105473" y="327127"/>
                    <a:pt x="81227" y="312548"/>
                  </a:cubicBezTo>
                  <a:cubicBezTo>
                    <a:pt x="56980" y="297968"/>
                    <a:pt x="37482" y="278056"/>
                    <a:pt x="22732" y="252812"/>
                  </a:cubicBezTo>
                  <a:cubicBezTo>
                    <a:pt x="7982" y="227567"/>
                    <a:pt x="405" y="198797"/>
                    <a:pt x="0" y="166502"/>
                  </a:cubicBezTo>
                  <a:cubicBezTo>
                    <a:pt x="343" y="134622"/>
                    <a:pt x="7561" y="106198"/>
                    <a:pt x="21654" y="81230"/>
                  </a:cubicBezTo>
                  <a:cubicBezTo>
                    <a:pt x="35746" y="56262"/>
                    <a:pt x="54656" y="36557"/>
                    <a:pt x="78382" y="22115"/>
                  </a:cubicBezTo>
                  <a:cubicBezTo>
                    <a:pt x="102109" y="7673"/>
                    <a:pt x="128595" y="301"/>
                    <a:pt x="157840" y="0"/>
                  </a:cubicBezTo>
                  <a:close/>
                  <a:moveTo>
                    <a:pt x="159079" y="35212"/>
                  </a:moveTo>
                  <a:cubicBezTo>
                    <a:pt x="127505" y="35742"/>
                    <a:pt x="100848" y="46145"/>
                    <a:pt x="79107" y="66423"/>
                  </a:cubicBezTo>
                  <a:cubicBezTo>
                    <a:pt x="57366" y="86700"/>
                    <a:pt x="44179" y="113676"/>
                    <a:pt x="39547" y="147351"/>
                  </a:cubicBezTo>
                  <a:lnTo>
                    <a:pt x="271796" y="147351"/>
                  </a:lnTo>
                  <a:cubicBezTo>
                    <a:pt x="268881" y="114489"/>
                    <a:pt x="257836" y="87745"/>
                    <a:pt x="238663" y="67120"/>
                  </a:cubicBezTo>
                  <a:cubicBezTo>
                    <a:pt x="219489" y="46494"/>
                    <a:pt x="192961" y="35858"/>
                    <a:pt x="159079"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3" name="Google Shape;573;p49"/>
            <p:cNvSpPr/>
            <p:nvPr/>
          </p:nvSpPr>
          <p:spPr>
            <a:xfrm>
              <a:off x="7784908" y="2379151"/>
              <a:ext cx="162134" cy="327439"/>
            </a:xfrm>
            <a:custGeom>
              <a:avLst/>
              <a:gdLst/>
              <a:ahLst/>
              <a:cxnLst/>
              <a:rect l="l" t="t" r="r" b="b"/>
              <a:pathLst>
                <a:path w="162134" h="327439" extrusionOk="0">
                  <a:moveTo>
                    <a:pt x="162134" y="0"/>
                  </a:moveTo>
                  <a:lnTo>
                    <a:pt x="162134" y="35212"/>
                  </a:lnTo>
                  <a:cubicBezTo>
                    <a:pt x="125283" y="35792"/>
                    <a:pt x="95591" y="46396"/>
                    <a:pt x="73057" y="67025"/>
                  </a:cubicBezTo>
                  <a:cubicBezTo>
                    <a:pt x="50523" y="87655"/>
                    <a:pt x="38941" y="114831"/>
                    <a:pt x="38309" y="148556"/>
                  </a:cubicBezTo>
                  <a:lnTo>
                    <a:pt x="38309" y="327439"/>
                  </a:lnTo>
                  <a:lnTo>
                    <a:pt x="0" y="327439"/>
                  </a:lnTo>
                  <a:lnTo>
                    <a:pt x="0" y="7429"/>
                  </a:lnTo>
                  <a:lnTo>
                    <a:pt x="38309" y="7429"/>
                  </a:lnTo>
                  <a:lnTo>
                    <a:pt x="38309" y="74217"/>
                  </a:lnTo>
                  <a:cubicBezTo>
                    <a:pt x="47338" y="51898"/>
                    <a:pt x="62713" y="34035"/>
                    <a:pt x="84434" y="20628"/>
                  </a:cubicBezTo>
                  <a:cubicBezTo>
                    <a:pt x="106154" y="7222"/>
                    <a:pt x="132054" y="345"/>
                    <a:pt x="162134"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4" name="Google Shape;574;p49"/>
            <p:cNvSpPr/>
            <p:nvPr/>
          </p:nvSpPr>
          <p:spPr>
            <a:xfrm>
              <a:off x="7992696" y="2379151"/>
              <a:ext cx="330536" cy="334869"/>
            </a:xfrm>
            <a:custGeom>
              <a:avLst/>
              <a:gdLst/>
              <a:ahLst/>
              <a:cxnLst/>
              <a:rect l="l" t="t" r="r" b="b"/>
              <a:pathLst>
                <a:path w="330536" h="334869" extrusionOk="0">
                  <a:moveTo>
                    <a:pt x="165267" y="0"/>
                  </a:moveTo>
                  <a:cubicBezTo>
                    <a:pt x="195773" y="366"/>
                    <a:pt x="223451" y="8019"/>
                    <a:pt x="248301" y="22960"/>
                  </a:cubicBezTo>
                  <a:cubicBezTo>
                    <a:pt x="273151" y="37901"/>
                    <a:pt x="292978" y="57935"/>
                    <a:pt x="307782" y="83060"/>
                  </a:cubicBezTo>
                  <a:cubicBezTo>
                    <a:pt x="322585" y="108185"/>
                    <a:pt x="330170" y="136207"/>
                    <a:pt x="330536" y="167125"/>
                  </a:cubicBezTo>
                  <a:cubicBezTo>
                    <a:pt x="330170" y="198051"/>
                    <a:pt x="322585" y="226126"/>
                    <a:pt x="307782" y="251351"/>
                  </a:cubicBezTo>
                  <a:cubicBezTo>
                    <a:pt x="292978" y="276575"/>
                    <a:pt x="273151" y="296708"/>
                    <a:pt x="248301" y="311748"/>
                  </a:cubicBezTo>
                  <a:cubicBezTo>
                    <a:pt x="223451" y="326788"/>
                    <a:pt x="195773" y="334495"/>
                    <a:pt x="165267" y="334869"/>
                  </a:cubicBezTo>
                  <a:cubicBezTo>
                    <a:pt x="134762" y="334495"/>
                    <a:pt x="107084" y="326788"/>
                    <a:pt x="82234" y="311748"/>
                  </a:cubicBezTo>
                  <a:cubicBezTo>
                    <a:pt x="57384" y="296708"/>
                    <a:pt x="37557" y="276575"/>
                    <a:pt x="22754" y="251351"/>
                  </a:cubicBezTo>
                  <a:cubicBezTo>
                    <a:pt x="7951" y="226126"/>
                    <a:pt x="366" y="198051"/>
                    <a:pt x="0" y="167125"/>
                  </a:cubicBezTo>
                  <a:cubicBezTo>
                    <a:pt x="366" y="136207"/>
                    <a:pt x="7951" y="108185"/>
                    <a:pt x="22754" y="83060"/>
                  </a:cubicBezTo>
                  <a:cubicBezTo>
                    <a:pt x="37557" y="57935"/>
                    <a:pt x="57384" y="37901"/>
                    <a:pt x="82234" y="22960"/>
                  </a:cubicBezTo>
                  <a:cubicBezTo>
                    <a:pt x="107084" y="8019"/>
                    <a:pt x="134762" y="366"/>
                    <a:pt x="165267" y="0"/>
                  </a:cubicBezTo>
                  <a:close/>
                  <a:moveTo>
                    <a:pt x="165267" y="35212"/>
                  </a:moveTo>
                  <a:cubicBezTo>
                    <a:pt x="129954" y="36180"/>
                    <a:pt x="100407" y="49108"/>
                    <a:pt x="76628" y="73997"/>
                  </a:cubicBezTo>
                  <a:cubicBezTo>
                    <a:pt x="52849" y="98885"/>
                    <a:pt x="40489" y="129928"/>
                    <a:pt x="39547" y="167125"/>
                  </a:cubicBezTo>
                  <a:cubicBezTo>
                    <a:pt x="40489" y="204348"/>
                    <a:pt x="52849" y="235494"/>
                    <a:pt x="76628" y="260563"/>
                  </a:cubicBezTo>
                  <a:cubicBezTo>
                    <a:pt x="100407" y="285632"/>
                    <a:pt x="129954" y="298663"/>
                    <a:pt x="165267" y="299656"/>
                  </a:cubicBezTo>
                  <a:cubicBezTo>
                    <a:pt x="200581" y="298663"/>
                    <a:pt x="230128" y="285632"/>
                    <a:pt x="253907" y="260563"/>
                  </a:cubicBezTo>
                  <a:cubicBezTo>
                    <a:pt x="277686" y="235494"/>
                    <a:pt x="290047" y="204348"/>
                    <a:pt x="290989" y="167125"/>
                  </a:cubicBezTo>
                  <a:cubicBezTo>
                    <a:pt x="290047" y="129928"/>
                    <a:pt x="277686" y="98885"/>
                    <a:pt x="253907" y="73997"/>
                  </a:cubicBezTo>
                  <a:cubicBezTo>
                    <a:pt x="230128" y="49108"/>
                    <a:pt x="200581" y="36180"/>
                    <a:pt x="165267"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5" name="Google Shape;575;p49"/>
            <p:cNvSpPr/>
            <p:nvPr/>
          </p:nvSpPr>
          <p:spPr>
            <a:xfrm>
              <a:off x="8404653" y="2379151"/>
              <a:ext cx="303913" cy="433929"/>
            </a:xfrm>
            <a:custGeom>
              <a:avLst/>
              <a:gdLst/>
              <a:ahLst/>
              <a:cxnLst/>
              <a:rect l="l" t="t" r="r" b="b"/>
              <a:pathLst>
                <a:path w="303913" h="433929" extrusionOk="0">
                  <a:moveTo>
                    <a:pt x="157842" y="0"/>
                  </a:moveTo>
                  <a:cubicBezTo>
                    <a:pt x="199966" y="1002"/>
                    <a:pt x="234608" y="16936"/>
                    <a:pt x="261767" y="47802"/>
                  </a:cubicBezTo>
                  <a:cubicBezTo>
                    <a:pt x="288926" y="78669"/>
                    <a:pt x="302975" y="118456"/>
                    <a:pt x="303913" y="167163"/>
                  </a:cubicBezTo>
                  <a:cubicBezTo>
                    <a:pt x="302975" y="216136"/>
                    <a:pt x="288926" y="256082"/>
                    <a:pt x="261767" y="287003"/>
                  </a:cubicBezTo>
                  <a:cubicBezTo>
                    <a:pt x="234608" y="317924"/>
                    <a:pt x="199966" y="333879"/>
                    <a:pt x="157842" y="334869"/>
                  </a:cubicBezTo>
                  <a:cubicBezTo>
                    <a:pt x="131378" y="334665"/>
                    <a:pt x="107972" y="328432"/>
                    <a:pt x="87624" y="316172"/>
                  </a:cubicBezTo>
                  <a:cubicBezTo>
                    <a:pt x="67276" y="303912"/>
                    <a:pt x="50837" y="286849"/>
                    <a:pt x="38308" y="264985"/>
                  </a:cubicBezTo>
                  <a:lnTo>
                    <a:pt x="38308" y="433929"/>
                  </a:lnTo>
                  <a:lnTo>
                    <a:pt x="0" y="433929"/>
                  </a:lnTo>
                  <a:lnTo>
                    <a:pt x="0" y="7429"/>
                  </a:lnTo>
                  <a:lnTo>
                    <a:pt x="38308" y="7429"/>
                  </a:lnTo>
                  <a:lnTo>
                    <a:pt x="38308" y="69894"/>
                  </a:lnTo>
                  <a:cubicBezTo>
                    <a:pt x="50837" y="48025"/>
                    <a:pt x="67276" y="30959"/>
                    <a:pt x="87624" y="18698"/>
                  </a:cubicBezTo>
                  <a:cubicBezTo>
                    <a:pt x="107972" y="6437"/>
                    <a:pt x="131378" y="204"/>
                    <a:pt x="157842" y="0"/>
                  </a:cubicBezTo>
                  <a:close/>
                  <a:moveTo>
                    <a:pt x="150410" y="35212"/>
                  </a:moveTo>
                  <a:cubicBezTo>
                    <a:pt x="117017" y="35870"/>
                    <a:pt x="90127" y="48179"/>
                    <a:pt x="69740" y="72139"/>
                  </a:cubicBezTo>
                  <a:cubicBezTo>
                    <a:pt x="49354" y="96098"/>
                    <a:pt x="38876" y="127760"/>
                    <a:pt x="38308" y="167125"/>
                  </a:cubicBezTo>
                  <a:cubicBezTo>
                    <a:pt x="38876" y="206515"/>
                    <a:pt x="49354" y="238281"/>
                    <a:pt x="69740" y="262421"/>
                  </a:cubicBezTo>
                  <a:cubicBezTo>
                    <a:pt x="90127" y="286561"/>
                    <a:pt x="117017" y="298972"/>
                    <a:pt x="150410" y="299656"/>
                  </a:cubicBezTo>
                  <a:cubicBezTo>
                    <a:pt x="183312" y="298856"/>
                    <a:pt x="210253" y="286212"/>
                    <a:pt x="231233" y="261724"/>
                  </a:cubicBezTo>
                  <a:cubicBezTo>
                    <a:pt x="252213" y="237235"/>
                    <a:pt x="263051" y="205703"/>
                    <a:pt x="263747" y="167125"/>
                  </a:cubicBezTo>
                  <a:cubicBezTo>
                    <a:pt x="263051" y="128573"/>
                    <a:pt x="252213" y="97143"/>
                    <a:pt x="231233" y="72836"/>
                  </a:cubicBezTo>
                  <a:cubicBezTo>
                    <a:pt x="210253" y="48528"/>
                    <a:pt x="183312" y="35987"/>
                    <a:pt x="150410"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6" name="Google Shape;576;p49"/>
            <p:cNvSpPr/>
            <p:nvPr/>
          </p:nvSpPr>
          <p:spPr>
            <a:xfrm>
              <a:off x="8764222" y="2379151"/>
              <a:ext cx="330535" cy="334869"/>
            </a:xfrm>
            <a:custGeom>
              <a:avLst/>
              <a:gdLst/>
              <a:ahLst/>
              <a:cxnLst/>
              <a:rect l="l" t="t" r="r" b="b"/>
              <a:pathLst>
                <a:path w="330535" h="334869" extrusionOk="0">
                  <a:moveTo>
                    <a:pt x="165267" y="0"/>
                  </a:moveTo>
                  <a:cubicBezTo>
                    <a:pt x="195773" y="366"/>
                    <a:pt x="223451" y="8019"/>
                    <a:pt x="248301" y="22960"/>
                  </a:cubicBezTo>
                  <a:cubicBezTo>
                    <a:pt x="273151" y="37901"/>
                    <a:pt x="292978" y="57935"/>
                    <a:pt x="307781" y="83060"/>
                  </a:cubicBezTo>
                  <a:cubicBezTo>
                    <a:pt x="322585" y="108185"/>
                    <a:pt x="330169" y="136207"/>
                    <a:pt x="330535" y="167125"/>
                  </a:cubicBezTo>
                  <a:cubicBezTo>
                    <a:pt x="330169" y="198051"/>
                    <a:pt x="322585" y="226126"/>
                    <a:pt x="307781" y="251351"/>
                  </a:cubicBezTo>
                  <a:cubicBezTo>
                    <a:pt x="292978" y="276575"/>
                    <a:pt x="273151" y="296708"/>
                    <a:pt x="248301" y="311748"/>
                  </a:cubicBezTo>
                  <a:cubicBezTo>
                    <a:pt x="223451" y="326788"/>
                    <a:pt x="195773" y="334495"/>
                    <a:pt x="165267" y="334869"/>
                  </a:cubicBezTo>
                  <a:cubicBezTo>
                    <a:pt x="134761" y="334495"/>
                    <a:pt x="107083" y="326788"/>
                    <a:pt x="82234" y="311748"/>
                  </a:cubicBezTo>
                  <a:cubicBezTo>
                    <a:pt x="57383" y="296708"/>
                    <a:pt x="37557" y="276575"/>
                    <a:pt x="22754" y="251351"/>
                  </a:cubicBezTo>
                  <a:cubicBezTo>
                    <a:pt x="7951" y="226126"/>
                    <a:pt x="366" y="198051"/>
                    <a:pt x="0" y="167125"/>
                  </a:cubicBezTo>
                  <a:cubicBezTo>
                    <a:pt x="366" y="136207"/>
                    <a:pt x="7951" y="108185"/>
                    <a:pt x="22754" y="83060"/>
                  </a:cubicBezTo>
                  <a:cubicBezTo>
                    <a:pt x="37557" y="57935"/>
                    <a:pt x="57383" y="37901"/>
                    <a:pt x="82234" y="22960"/>
                  </a:cubicBezTo>
                  <a:cubicBezTo>
                    <a:pt x="107083" y="8019"/>
                    <a:pt x="134761" y="366"/>
                    <a:pt x="165267" y="0"/>
                  </a:cubicBezTo>
                  <a:close/>
                  <a:moveTo>
                    <a:pt x="165267" y="35212"/>
                  </a:moveTo>
                  <a:cubicBezTo>
                    <a:pt x="129954" y="36180"/>
                    <a:pt x="100407" y="49108"/>
                    <a:pt x="76628" y="73997"/>
                  </a:cubicBezTo>
                  <a:cubicBezTo>
                    <a:pt x="52849" y="98885"/>
                    <a:pt x="40489" y="129928"/>
                    <a:pt x="39547" y="167125"/>
                  </a:cubicBezTo>
                  <a:cubicBezTo>
                    <a:pt x="40489" y="204348"/>
                    <a:pt x="52849" y="235494"/>
                    <a:pt x="76628" y="260563"/>
                  </a:cubicBezTo>
                  <a:cubicBezTo>
                    <a:pt x="100407" y="285632"/>
                    <a:pt x="129954" y="298663"/>
                    <a:pt x="165267" y="299656"/>
                  </a:cubicBezTo>
                  <a:cubicBezTo>
                    <a:pt x="200581" y="298663"/>
                    <a:pt x="230128" y="285632"/>
                    <a:pt x="253907" y="260563"/>
                  </a:cubicBezTo>
                  <a:cubicBezTo>
                    <a:pt x="277686" y="235494"/>
                    <a:pt x="290047" y="204348"/>
                    <a:pt x="290989" y="167125"/>
                  </a:cubicBezTo>
                  <a:cubicBezTo>
                    <a:pt x="290047" y="129928"/>
                    <a:pt x="277686" y="98885"/>
                    <a:pt x="253907" y="73997"/>
                  </a:cubicBezTo>
                  <a:cubicBezTo>
                    <a:pt x="230128" y="49108"/>
                    <a:pt x="200581" y="36180"/>
                    <a:pt x="165267"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7" name="Google Shape;577;p49"/>
            <p:cNvSpPr/>
            <p:nvPr/>
          </p:nvSpPr>
          <p:spPr>
            <a:xfrm>
              <a:off x="9443830" y="2379151"/>
              <a:ext cx="247572" cy="334869"/>
            </a:xfrm>
            <a:custGeom>
              <a:avLst/>
              <a:gdLst/>
              <a:ahLst/>
              <a:cxnLst/>
              <a:rect l="l" t="t" r="r" b="b"/>
              <a:pathLst>
                <a:path w="247572" h="334869" extrusionOk="0">
                  <a:moveTo>
                    <a:pt x="127498" y="0"/>
                  </a:moveTo>
                  <a:cubicBezTo>
                    <a:pt x="147218" y="103"/>
                    <a:pt x="166934" y="3295"/>
                    <a:pt x="186644" y="9575"/>
                  </a:cubicBezTo>
                  <a:cubicBezTo>
                    <a:pt x="206354" y="15856"/>
                    <a:pt x="224810" y="24609"/>
                    <a:pt x="242012" y="35833"/>
                  </a:cubicBezTo>
                  <a:lnTo>
                    <a:pt x="222857" y="65559"/>
                  </a:lnTo>
                  <a:cubicBezTo>
                    <a:pt x="206974" y="55624"/>
                    <a:pt x="190931" y="48089"/>
                    <a:pt x="174726" y="42954"/>
                  </a:cubicBezTo>
                  <a:cubicBezTo>
                    <a:pt x="158521" y="37819"/>
                    <a:pt x="142778" y="35238"/>
                    <a:pt x="127498" y="35212"/>
                  </a:cubicBezTo>
                  <a:cubicBezTo>
                    <a:pt x="107457" y="35367"/>
                    <a:pt x="90706" y="39857"/>
                    <a:pt x="77246" y="48683"/>
                  </a:cubicBezTo>
                  <a:cubicBezTo>
                    <a:pt x="63786" y="57508"/>
                    <a:pt x="56792" y="69739"/>
                    <a:pt x="56263" y="85377"/>
                  </a:cubicBezTo>
                  <a:cubicBezTo>
                    <a:pt x="56004" y="99440"/>
                    <a:pt x="62715" y="110949"/>
                    <a:pt x="76394" y="119903"/>
                  </a:cubicBezTo>
                  <a:cubicBezTo>
                    <a:pt x="90074" y="128857"/>
                    <a:pt x="112270" y="138198"/>
                    <a:pt x="142984" y="147927"/>
                  </a:cubicBezTo>
                  <a:cubicBezTo>
                    <a:pt x="173358" y="156519"/>
                    <a:pt x="198222" y="167667"/>
                    <a:pt x="217578" y="181369"/>
                  </a:cubicBezTo>
                  <a:cubicBezTo>
                    <a:pt x="236933" y="195071"/>
                    <a:pt x="246931" y="215508"/>
                    <a:pt x="247572" y="242680"/>
                  </a:cubicBezTo>
                  <a:cubicBezTo>
                    <a:pt x="246802" y="270365"/>
                    <a:pt x="235668" y="292542"/>
                    <a:pt x="214171" y="309212"/>
                  </a:cubicBezTo>
                  <a:cubicBezTo>
                    <a:pt x="192674" y="325881"/>
                    <a:pt x="165434" y="334434"/>
                    <a:pt x="132453" y="334869"/>
                  </a:cubicBezTo>
                  <a:cubicBezTo>
                    <a:pt x="109819" y="334780"/>
                    <a:pt x="86962" y="330634"/>
                    <a:pt x="63881" y="322433"/>
                  </a:cubicBezTo>
                  <a:cubicBezTo>
                    <a:pt x="40800" y="314231"/>
                    <a:pt x="19507" y="302510"/>
                    <a:pt x="0" y="287270"/>
                  </a:cubicBezTo>
                  <a:lnTo>
                    <a:pt x="21044" y="258782"/>
                  </a:lnTo>
                  <a:cubicBezTo>
                    <a:pt x="39390" y="272136"/>
                    <a:pt x="58025" y="282277"/>
                    <a:pt x="76948" y="289205"/>
                  </a:cubicBezTo>
                  <a:cubicBezTo>
                    <a:pt x="95870" y="296134"/>
                    <a:pt x="114372" y="299618"/>
                    <a:pt x="132453" y="299656"/>
                  </a:cubicBezTo>
                  <a:cubicBezTo>
                    <a:pt x="155166" y="299372"/>
                    <a:pt x="173543" y="294366"/>
                    <a:pt x="187584" y="284638"/>
                  </a:cubicBezTo>
                  <a:cubicBezTo>
                    <a:pt x="201624" y="274910"/>
                    <a:pt x="208851" y="262162"/>
                    <a:pt x="209264" y="246396"/>
                  </a:cubicBezTo>
                  <a:cubicBezTo>
                    <a:pt x="208942" y="229481"/>
                    <a:pt x="201224" y="216244"/>
                    <a:pt x="186112" y="206683"/>
                  </a:cubicBezTo>
                  <a:cubicBezTo>
                    <a:pt x="171000" y="197123"/>
                    <a:pt x="150430" y="188685"/>
                    <a:pt x="124401" y="181369"/>
                  </a:cubicBezTo>
                  <a:cubicBezTo>
                    <a:pt x="86371" y="170622"/>
                    <a:pt x="59031" y="158210"/>
                    <a:pt x="42382" y="144133"/>
                  </a:cubicBezTo>
                  <a:cubicBezTo>
                    <a:pt x="25733" y="130057"/>
                    <a:pt x="17590" y="111917"/>
                    <a:pt x="17954" y="89712"/>
                  </a:cubicBezTo>
                  <a:cubicBezTo>
                    <a:pt x="18686" y="62673"/>
                    <a:pt x="29278" y="41063"/>
                    <a:pt x="49729" y="24883"/>
                  </a:cubicBezTo>
                  <a:cubicBezTo>
                    <a:pt x="70181" y="8703"/>
                    <a:pt x="96104" y="409"/>
                    <a:pt x="127498"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8" name="Google Shape;578;p49"/>
            <p:cNvSpPr/>
            <p:nvPr/>
          </p:nvSpPr>
          <p:spPr>
            <a:xfrm>
              <a:off x="10449527" y="2379151"/>
              <a:ext cx="305770" cy="433929"/>
            </a:xfrm>
            <a:custGeom>
              <a:avLst/>
              <a:gdLst/>
              <a:ahLst/>
              <a:cxnLst/>
              <a:rect l="l" t="t" r="r" b="b"/>
              <a:pathLst>
                <a:path w="305770" h="433929" extrusionOk="0">
                  <a:moveTo>
                    <a:pt x="144833" y="0"/>
                  </a:moveTo>
                  <a:cubicBezTo>
                    <a:pt x="172238" y="138"/>
                    <a:pt x="196392" y="6193"/>
                    <a:pt x="217295" y="18166"/>
                  </a:cubicBezTo>
                  <a:cubicBezTo>
                    <a:pt x="238197" y="30138"/>
                    <a:pt x="254920" y="47197"/>
                    <a:pt x="267462" y="69342"/>
                  </a:cubicBezTo>
                  <a:lnTo>
                    <a:pt x="267462" y="7429"/>
                  </a:lnTo>
                  <a:lnTo>
                    <a:pt x="305770" y="7429"/>
                  </a:lnTo>
                  <a:lnTo>
                    <a:pt x="305770" y="293411"/>
                  </a:lnTo>
                  <a:cubicBezTo>
                    <a:pt x="304987" y="335306"/>
                    <a:pt x="290628" y="369024"/>
                    <a:pt x="262693" y="394562"/>
                  </a:cubicBezTo>
                  <a:cubicBezTo>
                    <a:pt x="234759" y="420100"/>
                    <a:pt x="197950" y="433223"/>
                    <a:pt x="152265" y="433929"/>
                  </a:cubicBezTo>
                  <a:cubicBezTo>
                    <a:pt x="126743" y="433698"/>
                    <a:pt x="102539" y="429681"/>
                    <a:pt x="79653" y="421880"/>
                  </a:cubicBezTo>
                  <a:cubicBezTo>
                    <a:pt x="56767" y="414078"/>
                    <a:pt x="37837" y="403878"/>
                    <a:pt x="22863" y="391281"/>
                  </a:cubicBezTo>
                  <a:lnTo>
                    <a:pt x="40165" y="360299"/>
                  </a:lnTo>
                  <a:cubicBezTo>
                    <a:pt x="53533" y="372201"/>
                    <a:pt x="69687" y="381547"/>
                    <a:pt x="88629" y="388337"/>
                  </a:cubicBezTo>
                  <a:cubicBezTo>
                    <a:pt x="107569" y="395128"/>
                    <a:pt x="127130" y="398587"/>
                    <a:pt x="147310" y="398716"/>
                  </a:cubicBezTo>
                  <a:cubicBezTo>
                    <a:pt x="184561" y="398393"/>
                    <a:pt x="213799" y="388971"/>
                    <a:pt x="235023" y="370449"/>
                  </a:cubicBezTo>
                  <a:cubicBezTo>
                    <a:pt x="256249" y="351928"/>
                    <a:pt x="267062" y="326249"/>
                    <a:pt x="267462" y="293411"/>
                  </a:cubicBezTo>
                  <a:lnTo>
                    <a:pt x="267462" y="234017"/>
                  </a:lnTo>
                  <a:cubicBezTo>
                    <a:pt x="254843" y="256428"/>
                    <a:pt x="237965" y="273648"/>
                    <a:pt x="216830" y="285678"/>
                  </a:cubicBezTo>
                  <a:cubicBezTo>
                    <a:pt x="195696" y="297707"/>
                    <a:pt x="171696" y="303786"/>
                    <a:pt x="144833" y="303913"/>
                  </a:cubicBezTo>
                  <a:cubicBezTo>
                    <a:pt x="102761" y="303026"/>
                    <a:pt x="68325" y="288564"/>
                    <a:pt x="41527" y="260527"/>
                  </a:cubicBezTo>
                  <a:cubicBezTo>
                    <a:pt x="14729" y="232489"/>
                    <a:pt x="886" y="196196"/>
                    <a:pt x="0" y="151646"/>
                  </a:cubicBezTo>
                  <a:cubicBezTo>
                    <a:pt x="886" y="107393"/>
                    <a:pt x="14729" y="71281"/>
                    <a:pt x="41527" y="43308"/>
                  </a:cubicBezTo>
                  <a:cubicBezTo>
                    <a:pt x="68325" y="15335"/>
                    <a:pt x="102761" y="899"/>
                    <a:pt x="144833" y="0"/>
                  </a:cubicBezTo>
                  <a:close/>
                  <a:moveTo>
                    <a:pt x="152265" y="35212"/>
                  </a:moveTo>
                  <a:cubicBezTo>
                    <a:pt x="119685" y="35921"/>
                    <a:pt x="93028" y="47045"/>
                    <a:pt x="72294" y="68583"/>
                  </a:cubicBezTo>
                  <a:cubicBezTo>
                    <a:pt x="51559" y="90122"/>
                    <a:pt x="40849" y="117823"/>
                    <a:pt x="40165" y="151685"/>
                  </a:cubicBezTo>
                  <a:cubicBezTo>
                    <a:pt x="40849" y="185815"/>
                    <a:pt x="51559" y="213675"/>
                    <a:pt x="72294" y="235267"/>
                  </a:cubicBezTo>
                  <a:cubicBezTo>
                    <a:pt x="93028" y="256859"/>
                    <a:pt x="119685" y="268003"/>
                    <a:pt x="152265" y="268700"/>
                  </a:cubicBezTo>
                  <a:cubicBezTo>
                    <a:pt x="186057" y="268120"/>
                    <a:pt x="213540" y="257207"/>
                    <a:pt x="234714" y="235959"/>
                  </a:cubicBezTo>
                  <a:cubicBezTo>
                    <a:pt x="255888" y="214711"/>
                    <a:pt x="266804" y="186607"/>
                    <a:pt x="267462" y="151646"/>
                  </a:cubicBezTo>
                  <a:cubicBezTo>
                    <a:pt x="266804" y="116989"/>
                    <a:pt x="255888" y="89068"/>
                    <a:pt x="234714" y="67882"/>
                  </a:cubicBezTo>
                  <a:cubicBezTo>
                    <a:pt x="213540" y="46696"/>
                    <a:pt x="186057" y="35806"/>
                    <a:pt x="152265"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9" name="Google Shape;579;p49"/>
            <p:cNvSpPr/>
            <p:nvPr/>
          </p:nvSpPr>
          <p:spPr>
            <a:xfrm>
              <a:off x="9327958" y="2386580"/>
              <a:ext cx="38308" cy="320010"/>
            </a:xfrm>
            <a:custGeom>
              <a:avLst/>
              <a:gdLst/>
              <a:ahLst/>
              <a:cxnLst/>
              <a:rect l="l" t="t" r="r" b="b"/>
              <a:pathLst>
                <a:path w="38308" h="320010" extrusionOk="0">
                  <a:moveTo>
                    <a:pt x="0" y="0"/>
                  </a:moveTo>
                  <a:lnTo>
                    <a:pt x="38308" y="0"/>
                  </a:lnTo>
                  <a:lnTo>
                    <a:pt x="38308" y="320010"/>
                  </a:lnTo>
                  <a:lnTo>
                    <a:pt x="0" y="320010"/>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80" name="Google Shape;580;p49"/>
            <p:cNvSpPr/>
            <p:nvPr/>
          </p:nvSpPr>
          <p:spPr>
            <a:xfrm>
              <a:off x="10328084" y="2386580"/>
              <a:ext cx="38309" cy="320010"/>
            </a:xfrm>
            <a:custGeom>
              <a:avLst/>
              <a:gdLst/>
              <a:ahLst/>
              <a:cxnLst/>
              <a:rect l="l" t="t" r="r" b="b"/>
              <a:pathLst>
                <a:path w="38309" h="320010" extrusionOk="0">
                  <a:moveTo>
                    <a:pt x="0" y="0"/>
                  </a:moveTo>
                  <a:lnTo>
                    <a:pt x="38309" y="0"/>
                  </a:lnTo>
                  <a:lnTo>
                    <a:pt x="38309" y="320010"/>
                  </a:lnTo>
                  <a:lnTo>
                    <a:pt x="0" y="320010"/>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grpSp>
      <p:grpSp>
        <p:nvGrpSpPr>
          <p:cNvPr id="581" name="Google Shape;581;p49"/>
          <p:cNvGrpSpPr/>
          <p:nvPr/>
        </p:nvGrpSpPr>
        <p:grpSpPr>
          <a:xfrm>
            <a:off x="504487" y="1669498"/>
            <a:ext cx="2266994" cy="409553"/>
            <a:chOff x="2656324" y="2163854"/>
            <a:chExt cx="3021853" cy="546070"/>
          </a:xfrm>
        </p:grpSpPr>
        <p:sp>
          <p:nvSpPr>
            <p:cNvPr id="582" name="Google Shape;582;p49"/>
            <p:cNvSpPr/>
            <p:nvPr/>
          </p:nvSpPr>
          <p:spPr>
            <a:xfrm>
              <a:off x="5302274" y="2163854"/>
              <a:ext cx="61293" cy="61294"/>
            </a:xfrm>
            <a:custGeom>
              <a:avLst/>
              <a:gdLst/>
              <a:ahLst/>
              <a:cxnLst/>
              <a:rect l="l" t="t" r="r" b="b"/>
              <a:pathLst>
                <a:path w="61293" h="61294" extrusionOk="0">
                  <a:moveTo>
                    <a:pt x="30956" y="0"/>
                  </a:moveTo>
                  <a:cubicBezTo>
                    <a:pt x="39211" y="0"/>
                    <a:pt x="46331" y="2993"/>
                    <a:pt x="52316" y="8978"/>
                  </a:cubicBezTo>
                  <a:cubicBezTo>
                    <a:pt x="58301" y="14963"/>
                    <a:pt x="61293" y="22083"/>
                    <a:pt x="61293" y="30338"/>
                  </a:cubicBezTo>
                  <a:cubicBezTo>
                    <a:pt x="61293" y="38592"/>
                    <a:pt x="58301" y="45816"/>
                    <a:pt x="52316" y="52007"/>
                  </a:cubicBezTo>
                  <a:cubicBezTo>
                    <a:pt x="46331" y="58198"/>
                    <a:pt x="39211" y="61294"/>
                    <a:pt x="30956" y="61294"/>
                  </a:cubicBezTo>
                  <a:cubicBezTo>
                    <a:pt x="22288" y="61294"/>
                    <a:pt x="14962" y="58198"/>
                    <a:pt x="8977" y="52007"/>
                  </a:cubicBezTo>
                  <a:cubicBezTo>
                    <a:pt x="2992" y="45816"/>
                    <a:pt x="0" y="38592"/>
                    <a:pt x="0" y="30338"/>
                  </a:cubicBezTo>
                  <a:cubicBezTo>
                    <a:pt x="0" y="22083"/>
                    <a:pt x="2992" y="14963"/>
                    <a:pt x="8977" y="8978"/>
                  </a:cubicBezTo>
                  <a:cubicBezTo>
                    <a:pt x="14962" y="2993"/>
                    <a:pt x="22288" y="0"/>
                    <a:pt x="30956"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3" name="Google Shape;583;p49"/>
            <p:cNvSpPr/>
            <p:nvPr/>
          </p:nvSpPr>
          <p:spPr>
            <a:xfrm>
              <a:off x="5157303" y="2170665"/>
              <a:ext cx="46434" cy="432768"/>
            </a:xfrm>
            <a:custGeom>
              <a:avLst/>
              <a:gdLst/>
              <a:ahLst/>
              <a:cxnLst/>
              <a:rect l="l" t="t" r="r" b="b"/>
              <a:pathLst>
                <a:path w="46434" h="432768" extrusionOk="0">
                  <a:moveTo>
                    <a:pt x="0" y="0"/>
                  </a:moveTo>
                  <a:lnTo>
                    <a:pt x="46434" y="0"/>
                  </a:lnTo>
                  <a:lnTo>
                    <a:pt x="46434" y="432768"/>
                  </a:lnTo>
                  <a:lnTo>
                    <a:pt x="0" y="432768"/>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4" name="Google Shape;584;p49"/>
            <p:cNvSpPr/>
            <p:nvPr/>
          </p:nvSpPr>
          <p:spPr>
            <a:xfrm>
              <a:off x="2656324" y="2178095"/>
              <a:ext cx="412337" cy="425339"/>
            </a:xfrm>
            <a:custGeom>
              <a:avLst/>
              <a:gdLst/>
              <a:ahLst/>
              <a:cxnLst/>
              <a:rect l="l" t="t" r="r" b="b"/>
              <a:pathLst>
                <a:path w="412337" h="425339" extrusionOk="0">
                  <a:moveTo>
                    <a:pt x="0" y="0"/>
                  </a:moveTo>
                  <a:lnTo>
                    <a:pt x="48291" y="0"/>
                  </a:lnTo>
                  <a:lnTo>
                    <a:pt x="206168" y="296561"/>
                  </a:lnTo>
                  <a:lnTo>
                    <a:pt x="364045" y="0"/>
                  </a:lnTo>
                  <a:lnTo>
                    <a:pt x="412337" y="0"/>
                  </a:lnTo>
                  <a:lnTo>
                    <a:pt x="412337" y="425339"/>
                  </a:lnTo>
                  <a:lnTo>
                    <a:pt x="364045" y="425339"/>
                  </a:lnTo>
                  <a:lnTo>
                    <a:pt x="364045" y="104013"/>
                  </a:lnTo>
                  <a:lnTo>
                    <a:pt x="206168" y="400574"/>
                  </a:lnTo>
                  <a:lnTo>
                    <a:pt x="48291" y="104013"/>
                  </a:lnTo>
                  <a:lnTo>
                    <a:pt x="48291" y="425339"/>
                  </a:lnTo>
                  <a:lnTo>
                    <a:pt x="0" y="425339"/>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5" name="Google Shape;585;p49"/>
            <p:cNvSpPr/>
            <p:nvPr/>
          </p:nvSpPr>
          <p:spPr>
            <a:xfrm>
              <a:off x="3506716" y="2195431"/>
              <a:ext cx="187595" cy="415433"/>
            </a:xfrm>
            <a:custGeom>
              <a:avLst/>
              <a:gdLst/>
              <a:ahLst/>
              <a:cxnLst/>
              <a:rect l="l" t="t" r="r" b="b"/>
              <a:pathLst>
                <a:path w="187595" h="415433" extrusionOk="0">
                  <a:moveTo>
                    <a:pt x="50149" y="0"/>
                  </a:moveTo>
                  <a:lnTo>
                    <a:pt x="96583" y="0"/>
                  </a:lnTo>
                  <a:lnTo>
                    <a:pt x="96583" y="87916"/>
                  </a:lnTo>
                  <a:lnTo>
                    <a:pt x="175212" y="87916"/>
                  </a:lnTo>
                  <a:lnTo>
                    <a:pt x="175212" y="129397"/>
                  </a:lnTo>
                  <a:lnTo>
                    <a:pt x="96583" y="129397"/>
                  </a:lnTo>
                  <a:lnTo>
                    <a:pt x="96583" y="333708"/>
                  </a:lnTo>
                  <a:cubicBezTo>
                    <a:pt x="96583" y="345265"/>
                    <a:pt x="99988" y="354862"/>
                    <a:pt x="106799" y="362497"/>
                  </a:cubicBezTo>
                  <a:cubicBezTo>
                    <a:pt x="113609" y="370133"/>
                    <a:pt x="121761" y="373951"/>
                    <a:pt x="131254" y="373951"/>
                  </a:cubicBezTo>
                  <a:cubicBezTo>
                    <a:pt x="138271" y="373951"/>
                    <a:pt x="144669" y="372713"/>
                    <a:pt x="150447" y="370237"/>
                  </a:cubicBezTo>
                  <a:cubicBezTo>
                    <a:pt x="156226" y="367760"/>
                    <a:pt x="160972" y="364664"/>
                    <a:pt x="164687" y="360950"/>
                  </a:cubicBezTo>
                  <a:lnTo>
                    <a:pt x="187595" y="395002"/>
                  </a:lnTo>
                  <a:cubicBezTo>
                    <a:pt x="170259" y="408622"/>
                    <a:pt x="150447" y="415433"/>
                    <a:pt x="128158" y="415433"/>
                  </a:cubicBezTo>
                  <a:cubicBezTo>
                    <a:pt x="105457" y="415433"/>
                    <a:pt x="86780" y="407797"/>
                    <a:pt x="72128" y="392525"/>
                  </a:cubicBezTo>
                  <a:cubicBezTo>
                    <a:pt x="57475" y="377253"/>
                    <a:pt x="50149" y="357648"/>
                    <a:pt x="50149" y="333708"/>
                  </a:cubicBezTo>
                  <a:lnTo>
                    <a:pt x="50149" y="129397"/>
                  </a:lnTo>
                  <a:lnTo>
                    <a:pt x="0" y="129397"/>
                  </a:lnTo>
                  <a:lnTo>
                    <a:pt x="0" y="87916"/>
                  </a:lnTo>
                  <a:lnTo>
                    <a:pt x="50149" y="87916"/>
                  </a:lnTo>
                  <a:lnTo>
                    <a:pt x="50149"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6" name="Google Shape;586;p49"/>
            <p:cNvSpPr/>
            <p:nvPr/>
          </p:nvSpPr>
          <p:spPr>
            <a:xfrm>
              <a:off x="3159005" y="2275917"/>
              <a:ext cx="309563" cy="334947"/>
            </a:xfrm>
            <a:custGeom>
              <a:avLst/>
              <a:gdLst/>
              <a:ahLst/>
              <a:cxnLst/>
              <a:rect l="l" t="t" r="r" b="b"/>
              <a:pathLst>
                <a:path w="309563" h="334947" extrusionOk="0">
                  <a:moveTo>
                    <a:pt x="157877" y="0"/>
                  </a:moveTo>
                  <a:cubicBezTo>
                    <a:pt x="205757" y="0"/>
                    <a:pt x="243007" y="16716"/>
                    <a:pt x="269629" y="50149"/>
                  </a:cubicBezTo>
                  <a:cubicBezTo>
                    <a:pt x="296252" y="83582"/>
                    <a:pt x="309563" y="128572"/>
                    <a:pt x="309563" y="185118"/>
                  </a:cubicBezTo>
                  <a:lnTo>
                    <a:pt x="47673" y="185118"/>
                  </a:lnTo>
                  <a:cubicBezTo>
                    <a:pt x="50975" y="216900"/>
                    <a:pt x="63048" y="242903"/>
                    <a:pt x="83892" y="263128"/>
                  </a:cubicBezTo>
                  <a:cubicBezTo>
                    <a:pt x="104736" y="283353"/>
                    <a:pt x="130636" y="293465"/>
                    <a:pt x="161592" y="293465"/>
                  </a:cubicBezTo>
                  <a:cubicBezTo>
                    <a:pt x="180579" y="293465"/>
                    <a:pt x="199669" y="289751"/>
                    <a:pt x="218861" y="282321"/>
                  </a:cubicBezTo>
                  <a:cubicBezTo>
                    <a:pt x="238054" y="274892"/>
                    <a:pt x="252604" y="265811"/>
                    <a:pt x="262509" y="255080"/>
                  </a:cubicBezTo>
                  <a:lnTo>
                    <a:pt x="290989" y="285417"/>
                  </a:lnTo>
                  <a:cubicBezTo>
                    <a:pt x="277368" y="300276"/>
                    <a:pt x="258279" y="312245"/>
                    <a:pt x="233720" y="321326"/>
                  </a:cubicBezTo>
                  <a:cubicBezTo>
                    <a:pt x="209162" y="330406"/>
                    <a:pt x="185326" y="334947"/>
                    <a:pt x="162211" y="334947"/>
                  </a:cubicBezTo>
                  <a:cubicBezTo>
                    <a:pt x="133732" y="334947"/>
                    <a:pt x="107109" y="327724"/>
                    <a:pt x="82344" y="313277"/>
                  </a:cubicBezTo>
                  <a:cubicBezTo>
                    <a:pt x="57579" y="298831"/>
                    <a:pt x="37664" y="278709"/>
                    <a:pt x="22599" y="252913"/>
                  </a:cubicBezTo>
                  <a:cubicBezTo>
                    <a:pt x="7533" y="227116"/>
                    <a:pt x="0" y="198326"/>
                    <a:pt x="0" y="166545"/>
                  </a:cubicBezTo>
                  <a:cubicBezTo>
                    <a:pt x="0" y="135588"/>
                    <a:pt x="7120" y="107315"/>
                    <a:pt x="21361" y="81725"/>
                  </a:cubicBezTo>
                  <a:cubicBezTo>
                    <a:pt x="35600" y="56134"/>
                    <a:pt x="54793" y="36116"/>
                    <a:pt x="78939" y="21669"/>
                  </a:cubicBezTo>
                  <a:cubicBezTo>
                    <a:pt x="103085" y="7223"/>
                    <a:pt x="129398" y="0"/>
                    <a:pt x="157877" y="0"/>
                  </a:cubicBezTo>
                  <a:close/>
                  <a:moveTo>
                    <a:pt x="159735" y="41481"/>
                  </a:moveTo>
                  <a:cubicBezTo>
                    <a:pt x="130842" y="41481"/>
                    <a:pt x="106077" y="50871"/>
                    <a:pt x="85440" y="69652"/>
                  </a:cubicBezTo>
                  <a:cubicBezTo>
                    <a:pt x="64802" y="88432"/>
                    <a:pt x="52420" y="113094"/>
                    <a:pt x="48292" y="143637"/>
                  </a:cubicBezTo>
                  <a:lnTo>
                    <a:pt x="263748" y="143637"/>
                  </a:lnTo>
                  <a:cubicBezTo>
                    <a:pt x="260446" y="113094"/>
                    <a:pt x="249921" y="88432"/>
                    <a:pt x="232172" y="69652"/>
                  </a:cubicBezTo>
                  <a:cubicBezTo>
                    <a:pt x="214424" y="50871"/>
                    <a:pt x="190278" y="41481"/>
                    <a:pt x="159735"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7" name="Google Shape;587;p49"/>
            <p:cNvSpPr/>
            <p:nvPr/>
          </p:nvSpPr>
          <p:spPr>
            <a:xfrm>
              <a:off x="3757128" y="2275917"/>
              <a:ext cx="170259" cy="327517"/>
            </a:xfrm>
            <a:custGeom>
              <a:avLst/>
              <a:gdLst/>
              <a:ahLst/>
              <a:cxnLst/>
              <a:rect l="l" t="t" r="r" b="b"/>
              <a:pathLst>
                <a:path w="170259" h="327517" extrusionOk="0">
                  <a:moveTo>
                    <a:pt x="170259" y="0"/>
                  </a:moveTo>
                  <a:lnTo>
                    <a:pt x="170259" y="41481"/>
                  </a:lnTo>
                  <a:cubicBezTo>
                    <a:pt x="146320" y="41481"/>
                    <a:pt x="124960" y="46022"/>
                    <a:pt x="106180" y="55102"/>
                  </a:cubicBezTo>
                  <a:cubicBezTo>
                    <a:pt x="87400" y="64183"/>
                    <a:pt x="72747" y="76875"/>
                    <a:pt x="62222" y="93178"/>
                  </a:cubicBezTo>
                  <a:cubicBezTo>
                    <a:pt x="51697" y="109482"/>
                    <a:pt x="46434" y="127953"/>
                    <a:pt x="46434" y="148590"/>
                  </a:cubicBezTo>
                  <a:lnTo>
                    <a:pt x="46434" y="327517"/>
                  </a:lnTo>
                  <a:lnTo>
                    <a:pt x="0" y="327517"/>
                  </a:lnTo>
                  <a:lnTo>
                    <a:pt x="0" y="7430"/>
                  </a:lnTo>
                  <a:lnTo>
                    <a:pt x="46434" y="7430"/>
                  </a:lnTo>
                  <a:lnTo>
                    <a:pt x="46434" y="69961"/>
                  </a:lnTo>
                  <a:cubicBezTo>
                    <a:pt x="55927" y="48498"/>
                    <a:pt x="71612" y="31472"/>
                    <a:pt x="93488" y="18883"/>
                  </a:cubicBezTo>
                  <a:cubicBezTo>
                    <a:pt x="115364" y="6294"/>
                    <a:pt x="140954" y="0"/>
                    <a:pt x="170259"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8" name="Google Shape;588;p49"/>
            <p:cNvSpPr/>
            <p:nvPr/>
          </p:nvSpPr>
          <p:spPr>
            <a:xfrm>
              <a:off x="3976917" y="2275917"/>
              <a:ext cx="329994" cy="334947"/>
            </a:xfrm>
            <a:custGeom>
              <a:avLst/>
              <a:gdLst/>
              <a:ahLst/>
              <a:cxnLst/>
              <a:rect l="l" t="t" r="r" b="b"/>
              <a:pathLst>
                <a:path w="329994" h="334947" extrusionOk="0">
                  <a:moveTo>
                    <a:pt x="165307" y="0"/>
                  </a:moveTo>
                  <a:cubicBezTo>
                    <a:pt x="195025" y="0"/>
                    <a:pt x="222473" y="7533"/>
                    <a:pt x="247650" y="22598"/>
                  </a:cubicBezTo>
                  <a:cubicBezTo>
                    <a:pt x="272828" y="37663"/>
                    <a:pt x="292847" y="57991"/>
                    <a:pt x="307706" y="83582"/>
                  </a:cubicBezTo>
                  <a:cubicBezTo>
                    <a:pt x="322565" y="109172"/>
                    <a:pt x="329994" y="137033"/>
                    <a:pt x="329994" y="167164"/>
                  </a:cubicBezTo>
                  <a:cubicBezTo>
                    <a:pt x="329994" y="197295"/>
                    <a:pt x="322565" y="225258"/>
                    <a:pt x="307706" y="251055"/>
                  </a:cubicBezTo>
                  <a:cubicBezTo>
                    <a:pt x="292847" y="276852"/>
                    <a:pt x="272828" y="297283"/>
                    <a:pt x="247650" y="312349"/>
                  </a:cubicBezTo>
                  <a:cubicBezTo>
                    <a:pt x="222473" y="327414"/>
                    <a:pt x="195025" y="334947"/>
                    <a:pt x="165307" y="334947"/>
                  </a:cubicBezTo>
                  <a:cubicBezTo>
                    <a:pt x="135589" y="334947"/>
                    <a:pt x="108038" y="327414"/>
                    <a:pt x="82654" y="312349"/>
                  </a:cubicBezTo>
                  <a:cubicBezTo>
                    <a:pt x="57270" y="297283"/>
                    <a:pt x="37148" y="276852"/>
                    <a:pt x="22289" y="251055"/>
                  </a:cubicBezTo>
                  <a:cubicBezTo>
                    <a:pt x="7430" y="225258"/>
                    <a:pt x="0" y="197295"/>
                    <a:pt x="0" y="167164"/>
                  </a:cubicBezTo>
                  <a:cubicBezTo>
                    <a:pt x="0" y="137033"/>
                    <a:pt x="7430" y="109172"/>
                    <a:pt x="22289" y="83582"/>
                  </a:cubicBezTo>
                  <a:cubicBezTo>
                    <a:pt x="37148" y="57991"/>
                    <a:pt x="57270" y="37663"/>
                    <a:pt x="82654" y="22598"/>
                  </a:cubicBezTo>
                  <a:cubicBezTo>
                    <a:pt x="108038" y="7533"/>
                    <a:pt x="135589" y="0"/>
                    <a:pt x="165307" y="0"/>
                  </a:cubicBezTo>
                  <a:close/>
                  <a:moveTo>
                    <a:pt x="165307" y="41481"/>
                  </a:moveTo>
                  <a:cubicBezTo>
                    <a:pt x="144257" y="41481"/>
                    <a:pt x="124754" y="47157"/>
                    <a:pt x="106799" y="58507"/>
                  </a:cubicBezTo>
                  <a:cubicBezTo>
                    <a:pt x="88845" y="69858"/>
                    <a:pt x="74605" y="85130"/>
                    <a:pt x="64080" y="104323"/>
                  </a:cubicBezTo>
                  <a:cubicBezTo>
                    <a:pt x="53555" y="123515"/>
                    <a:pt x="48292" y="144463"/>
                    <a:pt x="48292" y="167164"/>
                  </a:cubicBezTo>
                  <a:cubicBezTo>
                    <a:pt x="48292" y="189865"/>
                    <a:pt x="53555" y="210915"/>
                    <a:pt x="64080" y="230314"/>
                  </a:cubicBezTo>
                  <a:cubicBezTo>
                    <a:pt x="74605" y="249714"/>
                    <a:pt x="88845" y="265089"/>
                    <a:pt x="106799" y="276439"/>
                  </a:cubicBezTo>
                  <a:cubicBezTo>
                    <a:pt x="124754" y="287790"/>
                    <a:pt x="144257" y="293465"/>
                    <a:pt x="165307" y="293465"/>
                  </a:cubicBezTo>
                  <a:cubicBezTo>
                    <a:pt x="186357" y="293465"/>
                    <a:pt x="205756" y="287790"/>
                    <a:pt x="223505" y="276439"/>
                  </a:cubicBezTo>
                  <a:cubicBezTo>
                    <a:pt x="241253" y="265089"/>
                    <a:pt x="255390" y="249714"/>
                    <a:pt x="265915" y="230314"/>
                  </a:cubicBezTo>
                  <a:cubicBezTo>
                    <a:pt x="276440" y="210915"/>
                    <a:pt x="281702" y="189865"/>
                    <a:pt x="281702" y="167164"/>
                  </a:cubicBezTo>
                  <a:cubicBezTo>
                    <a:pt x="281702" y="144463"/>
                    <a:pt x="276440" y="123515"/>
                    <a:pt x="265915" y="104323"/>
                  </a:cubicBezTo>
                  <a:cubicBezTo>
                    <a:pt x="255390" y="85130"/>
                    <a:pt x="241253" y="69858"/>
                    <a:pt x="223505" y="58507"/>
                  </a:cubicBezTo>
                  <a:cubicBezTo>
                    <a:pt x="205756" y="47157"/>
                    <a:pt x="186357" y="41481"/>
                    <a:pt x="165307"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9" name="Google Shape;589;p49"/>
            <p:cNvSpPr/>
            <p:nvPr/>
          </p:nvSpPr>
          <p:spPr>
            <a:xfrm>
              <a:off x="4385778" y="2275917"/>
              <a:ext cx="310182" cy="434007"/>
            </a:xfrm>
            <a:custGeom>
              <a:avLst/>
              <a:gdLst/>
              <a:ahLst/>
              <a:cxnLst/>
              <a:rect l="l" t="t" r="r" b="b"/>
              <a:pathLst>
                <a:path w="310182" h="434007" extrusionOk="0">
                  <a:moveTo>
                    <a:pt x="162830" y="0"/>
                  </a:moveTo>
                  <a:cubicBezTo>
                    <a:pt x="190484" y="0"/>
                    <a:pt x="215559" y="7120"/>
                    <a:pt x="238053" y="21360"/>
                  </a:cubicBezTo>
                  <a:cubicBezTo>
                    <a:pt x="260548" y="35600"/>
                    <a:pt x="278193" y="55412"/>
                    <a:pt x="290989" y="80796"/>
                  </a:cubicBezTo>
                  <a:cubicBezTo>
                    <a:pt x="303784" y="106180"/>
                    <a:pt x="310182" y="134969"/>
                    <a:pt x="310182" y="167164"/>
                  </a:cubicBezTo>
                  <a:cubicBezTo>
                    <a:pt x="310182" y="199358"/>
                    <a:pt x="303784" y="228251"/>
                    <a:pt x="290989" y="253841"/>
                  </a:cubicBezTo>
                  <a:cubicBezTo>
                    <a:pt x="278193" y="279432"/>
                    <a:pt x="260548" y="299347"/>
                    <a:pt x="238053" y="313587"/>
                  </a:cubicBezTo>
                  <a:cubicBezTo>
                    <a:pt x="215559" y="327827"/>
                    <a:pt x="190484" y="334947"/>
                    <a:pt x="162830" y="334947"/>
                  </a:cubicBezTo>
                  <a:cubicBezTo>
                    <a:pt x="137652" y="334947"/>
                    <a:pt x="115054" y="329065"/>
                    <a:pt x="95035" y="317302"/>
                  </a:cubicBezTo>
                  <a:cubicBezTo>
                    <a:pt x="75018" y="305538"/>
                    <a:pt x="58817" y="288925"/>
                    <a:pt x="46434" y="267462"/>
                  </a:cubicBezTo>
                  <a:lnTo>
                    <a:pt x="46434" y="434007"/>
                  </a:lnTo>
                  <a:lnTo>
                    <a:pt x="0" y="434007"/>
                  </a:lnTo>
                  <a:lnTo>
                    <a:pt x="0" y="7430"/>
                  </a:lnTo>
                  <a:lnTo>
                    <a:pt x="46434" y="7430"/>
                  </a:lnTo>
                  <a:lnTo>
                    <a:pt x="46434" y="67485"/>
                  </a:lnTo>
                  <a:cubicBezTo>
                    <a:pt x="58817" y="46022"/>
                    <a:pt x="75018" y="29408"/>
                    <a:pt x="95035" y="17645"/>
                  </a:cubicBezTo>
                  <a:cubicBezTo>
                    <a:pt x="115054" y="5882"/>
                    <a:pt x="137652" y="0"/>
                    <a:pt x="162830" y="0"/>
                  </a:cubicBezTo>
                  <a:close/>
                  <a:moveTo>
                    <a:pt x="154162" y="41481"/>
                  </a:moveTo>
                  <a:cubicBezTo>
                    <a:pt x="133525" y="41481"/>
                    <a:pt x="114951" y="46847"/>
                    <a:pt x="98441" y="57579"/>
                  </a:cubicBezTo>
                  <a:cubicBezTo>
                    <a:pt x="81931" y="68310"/>
                    <a:pt x="69136" y="83169"/>
                    <a:pt x="60055" y="102156"/>
                  </a:cubicBezTo>
                  <a:cubicBezTo>
                    <a:pt x="50974" y="121142"/>
                    <a:pt x="46434" y="142812"/>
                    <a:pt x="46434" y="167164"/>
                  </a:cubicBezTo>
                  <a:cubicBezTo>
                    <a:pt x="46434" y="191516"/>
                    <a:pt x="50974" y="213289"/>
                    <a:pt x="60055" y="232481"/>
                  </a:cubicBezTo>
                  <a:cubicBezTo>
                    <a:pt x="69136" y="251674"/>
                    <a:pt x="81931" y="266637"/>
                    <a:pt x="98441" y="277368"/>
                  </a:cubicBezTo>
                  <a:cubicBezTo>
                    <a:pt x="114951" y="288100"/>
                    <a:pt x="133525" y="293465"/>
                    <a:pt x="154162" y="293465"/>
                  </a:cubicBezTo>
                  <a:cubicBezTo>
                    <a:pt x="174799" y="293465"/>
                    <a:pt x="193270" y="288100"/>
                    <a:pt x="209574" y="277368"/>
                  </a:cubicBezTo>
                  <a:cubicBezTo>
                    <a:pt x="225877" y="266637"/>
                    <a:pt x="238569" y="251674"/>
                    <a:pt x="247650" y="232481"/>
                  </a:cubicBezTo>
                  <a:cubicBezTo>
                    <a:pt x="256731" y="213289"/>
                    <a:pt x="261271" y="191516"/>
                    <a:pt x="261271" y="167164"/>
                  </a:cubicBezTo>
                  <a:cubicBezTo>
                    <a:pt x="261271" y="142812"/>
                    <a:pt x="256731" y="121142"/>
                    <a:pt x="247650" y="102156"/>
                  </a:cubicBezTo>
                  <a:cubicBezTo>
                    <a:pt x="238569" y="83169"/>
                    <a:pt x="225877" y="68310"/>
                    <a:pt x="209574" y="57579"/>
                  </a:cubicBezTo>
                  <a:cubicBezTo>
                    <a:pt x="193270" y="46847"/>
                    <a:pt x="174799" y="41481"/>
                    <a:pt x="154162"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0" name="Google Shape;590;p49"/>
            <p:cNvSpPr/>
            <p:nvPr/>
          </p:nvSpPr>
          <p:spPr>
            <a:xfrm>
              <a:off x="4748442" y="2275917"/>
              <a:ext cx="329994" cy="334947"/>
            </a:xfrm>
            <a:custGeom>
              <a:avLst/>
              <a:gdLst/>
              <a:ahLst/>
              <a:cxnLst/>
              <a:rect l="l" t="t" r="r" b="b"/>
              <a:pathLst>
                <a:path w="329994" h="334947" extrusionOk="0">
                  <a:moveTo>
                    <a:pt x="165307" y="0"/>
                  </a:moveTo>
                  <a:cubicBezTo>
                    <a:pt x="195025" y="0"/>
                    <a:pt x="222472" y="7533"/>
                    <a:pt x="247651" y="22598"/>
                  </a:cubicBezTo>
                  <a:cubicBezTo>
                    <a:pt x="272828" y="37663"/>
                    <a:pt x="292847" y="57991"/>
                    <a:pt x="307706" y="83582"/>
                  </a:cubicBezTo>
                  <a:cubicBezTo>
                    <a:pt x="322565" y="109172"/>
                    <a:pt x="329994" y="137033"/>
                    <a:pt x="329994" y="167164"/>
                  </a:cubicBezTo>
                  <a:cubicBezTo>
                    <a:pt x="329994" y="197295"/>
                    <a:pt x="322565" y="225258"/>
                    <a:pt x="307706" y="251055"/>
                  </a:cubicBezTo>
                  <a:cubicBezTo>
                    <a:pt x="292847" y="276852"/>
                    <a:pt x="272828" y="297283"/>
                    <a:pt x="247651" y="312349"/>
                  </a:cubicBezTo>
                  <a:cubicBezTo>
                    <a:pt x="222472" y="327414"/>
                    <a:pt x="195025" y="334947"/>
                    <a:pt x="165307" y="334947"/>
                  </a:cubicBezTo>
                  <a:cubicBezTo>
                    <a:pt x="135589" y="334947"/>
                    <a:pt x="108038" y="327414"/>
                    <a:pt x="82654" y="312349"/>
                  </a:cubicBezTo>
                  <a:cubicBezTo>
                    <a:pt x="57269" y="297283"/>
                    <a:pt x="37148" y="276852"/>
                    <a:pt x="22289" y="251055"/>
                  </a:cubicBezTo>
                  <a:cubicBezTo>
                    <a:pt x="7430" y="225258"/>
                    <a:pt x="0" y="197295"/>
                    <a:pt x="0" y="167164"/>
                  </a:cubicBezTo>
                  <a:cubicBezTo>
                    <a:pt x="0" y="137033"/>
                    <a:pt x="7430" y="109172"/>
                    <a:pt x="22289" y="83582"/>
                  </a:cubicBezTo>
                  <a:cubicBezTo>
                    <a:pt x="37148" y="57991"/>
                    <a:pt x="57269" y="37663"/>
                    <a:pt x="82654" y="22598"/>
                  </a:cubicBezTo>
                  <a:cubicBezTo>
                    <a:pt x="108038" y="7533"/>
                    <a:pt x="135589" y="0"/>
                    <a:pt x="165307" y="0"/>
                  </a:cubicBezTo>
                  <a:close/>
                  <a:moveTo>
                    <a:pt x="165307" y="41481"/>
                  </a:moveTo>
                  <a:cubicBezTo>
                    <a:pt x="144257" y="41481"/>
                    <a:pt x="124754" y="47157"/>
                    <a:pt x="106800" y="58507"/>
                  </a:cubicBezTo>
                  <a:cubicBezTo>
                    <a:pt x="88845" y="69858"/>
                    <a:pt x="74605" y="85130"/>
                    <a:pt x="64080" y="104323"/>
                  </a:cubicBezTo>
                  <a:cubicBezTo>
                    <a:pt x="53555" y="123515"/>
                    <a:pt x="48292" y="144463"/>
                    <a:pt x="48292" y="167164"/>
                  </a:cubicBezTo>
                  <a:cubicBezTo>
                    <a:pt x="48292" y="189865"/>
                    <a:pt x="53555" y="210915"/>
                    <a:pt x="64080" y="230314"/>
                  </a:cubicBezTo>
                  <a:cubicBezTo>
                    <a:pt x="74605" y="249714"/>
                    <a:pt x="88845" y="265089"/>
                    <a:pt x="106800" y="276439"/>
                  </a:cubicBezTo>
                  <a:cubicBezTo>
                    <a:pt x="124754" y="287790"/>
                    <a:pt x="144257" y="293465"/>
                    <a:pt x="165307" y="293465"/>
                  </a:cubicBezTo>
                  <a:cubicBezTo>
                    <a:pt x="186357" y="293465"/>
                    <a:pt x="205756" y="287790"/>
                    <a:pt x="223505" y="276439"/>
                  </a:cubicBezTo>
                  <a:cubicBezTo>
                    <a:pt x="241253" y="265089"/>
                    <a:pt x="255390" y="249714"/>
                    <a:pt x="265915" y="230314"/>
                  </a:cubicBezTo>
                  <a:cubicBezTo>
                    <a:pt x="276440" y="210915"/>
                    <a:pt x="281702" y="189865"/>
                    <a:pt x="281702" y="167164"/>
                  </a:cubicBezTo>
                  <a:cubicBezTo>
                    <a:pt x="281702" y="144463"/>
                    <a:pt x="276440" y="123515"/>
                    <a:pt x="265915" y="104323"/>
                  </a:cubicBezTo>
                  <a:cubicBezTo>
                    <a:pt x="255390" y="85130"/>
                    <a:pt x="241253" y="69858"/>
                    <a:pt x="223505" y="58507"/>
                  </a:cubicBezTo>
                  <a:cubicBezTo>
                    <a:pt x="205756" y="47157"/>
                    <a:pt x="186357" y="41481"/>
                    <a:pt x="165307"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1" name="Google Shape;591;p49"/>
            <p:cNvSpPr/>
            <p:nvPr/>
          </p:nvSpPr>
          <p:spPr>
            <a:xfrm>
              <a:off x="5428671" y="2275917"/>
              <a:ext cx="249506" cy="334947"/>
            </a:xfrm>
            <a:custGeom>
              <a:avLst/>
              <a:gdLst/>
              <a:ahLst/>
              <a:cxnLst/>
              <a:rect l="l" t="t" r="r" b="b"/>
              <a:pathLst>
                <a:path w="249506" h="334947" extrusionOk="0">
                  <a:moveTo>
                    <a:pt x="127539" y="0"/>
                  </a:moveTo>
                  <a:cubicBezTo>
                    <a:pt x="146938" y="0"/>
                    <a:pt x="166544" y="3199"/>
                    <a:pt x="186356" y="9596"/>
                  </a:cubicBezTo>
                  <a:cubicBezTo>
                    <a:pt x="206168" y="15994"/>
                    <a:pt x="224742" y="24765"/>
                    <a:pt x="242077" y="35909"/>
                  </a:cubicBezTo>
                  <a:lnTo>
                    <a:pt x="219789" y="71819"/>
                  </a:lnTo>
                  <a:cubicBezTo>
                    <a:pt x="188007" y="51594"/>
                    <a:pt x="157257" y="41481"/>
                    <a:pt x="127539" y="41481"/>
                  </a:cubicBezTo>
                  <a:cubicBezTo>
                    <a:pt x="108553" y="41481"/>
                    <a:pt x="92868" y="45609"/>
                    <a:pt x="80486" y="53864"/>
                  </a:cubicBezTo>
                  <a:cubicBezTo>
                    <a:pt x="68103" y="62119"/>
                    <a:pt x="61912" y="73676"/>
                    <a:pt x="61912" y="88535"/>
                  </a:cubicBezTo>
                  <a:cubicBezTo>
                    <a:pt x="61912" y="97615"/>
                    <a:pt x="64594" y="105045"/>
                    <a:pt x="69960" y="110823"/>
                  </a:cubicBezTo>
                  <a:cubicBezTo>
                    <a:pt x="75326" y="116602"/>
                    <a:pt x="83375" y="121761"/>
                    <a:pt x="94107" y="126302"/>
                  </a:cubicBezTo>
                  <a:cubicBezTo>
                    <a:pt x="104838" y="130842"/>
                    <a:pt x="121761" y="136827"/>
                    <a:pt x="144875" y="144256"/>
                  </a:cubicBezTo>
                  <a:cubicBezTo>
                    <a:pt x="167576" y="151273"/>
                    <a:pt x="185943" y="158083"/>
                    <a:pt x="199977" y="164687"/>
                  </a:cubicBezTo>
                  <a:cubicBezTo>
                    <a:pt x="214010" y="171291"/>
                    <a:pt x="225774" y="180475"/>
                    <a:pt x="235267" y="192238"/>
                  </a:cubicBezTo>
                  <a:cubicBezTo>
                    <a:pt x="244760" y="204002"/>
                    <a:pt x="249506" y="219377"/>
                    <a:pt x="249506" y="238363"/>
                  </a:cubicBezTo>
                  <a:cubicBezTo>
                    <a:pt x="249506" y="267256"/>
                    <a:pt x="238466" y="290576"/>
                    <a:pt x="216383" y="308324"/>
                  </a:cubicBezTo>
                  <a:cubicBezTo>
                    <a:pt x="194301" y="326073"/>
                    <a:pt x="166338" y="334947"/>
                    <a:pt x="132492" y="334947"/>
                  </a:cubicBezTo>
                  <a:cubicBezTo>
                    <a:pt x="109791" y="334947"/>
                    <a:pt x="86780" y="330819"/>
                    <a:pt x="63460" y="322564"/>
                  </a:cubicBezTo>
                  <a:cubicBezTo>
                    <a:pt x="40139" y="314309"/>
                    <a:pt x="18986" y="302546"/>
                    <a:pt x="0" y="287274"/>
                  </a:cubicBezTo>
                  <a:lnTo>
                    <a:pt x="24145" y="253222"/>
                  </a:lnTo>
                  <a:cubicBezTo>
                    <a:pt x="60880" y="280051"/>
                    <a:pt x="96995" y="293465"/>
                    <a:pt x="132492" y="293465"/>
                  </a:cubicBezTo>
                  <a:cubicBezTo>
                    <a:pt x="153543" y="293465"/>
                    <a:pt x="170568" y="288925"/>
                    <a:pt x="183570" y="279845"/>
                  </a:cubicBezTo>
                  <a:cubicBezTo>
                    <a:pt x="196572" y="270764"/>
                    <a:pt x="203073" y="258588"/>
                    <a:pt x="203073" y="243316"/>
                  </a:cubicBezTo>
                  <a:cubicBezTo>
                    <a:pt x="203073" y="232585"/>
                    <a:pt x="199564" y="223607"/>
                    <a:pt x="192547" y="216384"/>
                  </a:cubicBezTo>
                  <a:cubicBezTo>
                    <a:pt x="185531" y="209161"/>
                    <a:pt x="176760" y="203486"/>
                    <a:pt x="166235" y="199358"/>
                  </a:cubicBezTo>
                  <a:cubicBezTo>
                    <a:pt x="155709" y="195231"/>
                    <a:pt x="141160" y="190484"/>
                    <a:pt x="122586" y="185118"/>
                  </a:cubicBezTo>
                  <a:cubicBezTo>
                    <a:pt x="83375" y="173974"/>
                    <a:pt x="55721" y="161695"/>
                    <a:pt x="39624" y="148280"/>
                  </a:cubicBezTo>
                  <a:cubicBezTo>
                    <a:pt x="23526" y="134866"/>
                    <a:pt x="15478" y="116808"/>
                    <a:pt x="15478" y="94107"/>
                  </a:cubicBezTo>
                  <a:cubicBezTo>
                    <a:pt x="15478" y="65627"/>
                    <a:pt x="26003" y="42823"/>
                    <a:pt x="47053" y="25694"/>
                  </a:cubicBezTo>
                  <a:cubicBezTo>
                    <a:pt x="68103" y="8565"/>
                    <a:pt x="94932" y="0"/>
                    <a:pt x="127539"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2" name="Google Shape;592;p49"/>
            <p:cNvSpPr/>
            <p:nvPr/>
          </p:nvSpPr>
          <p:spPr>
            <a:xfrm>
              <a:off x="5309703" y="2283347"/>
              <a:ext cx="46435" cy="320087"/>
            </a:xfrm>
            <a:custGeom>
              <a:avLst/>
              <a:gdLst/>
              <a:ahLst/>
              <a:cxnLst/>
              <a:rect l="l" t="t" r="r" b="b"/>
              <a:pathLst>
                <a:path w="46435" h="320087" extrusionOk="0">
                  <a:moveTo>
                    <a:pt x="0" y="0"/>
                  </a:moveTo>
                  <a:lnTo>
                    <a:pt x="46435" y="0"/>
                  </a:lnTo>
                  <a:lnTo>
                    <a:pt x="46435" y="320087"/>
                  </a:lnTo>
                  <a:lnTo>
                    <a:pt x="0" y="320087"/>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Grid">
  <p:cSld name="Grid">
    <p:spTree>
      <p:nvGrpSpPr>
        <p:cNvPr id="1" name="Shape 593"/>
        <p:cNvGrpSpPr/>
        <p:nvPr/>
      </p:nvGrpSpPr>
      <p:grpSpPr>
        <a:xfrm>
          <a:off x="0" y="0"/>
          <a:ext cx="0" cy="0"/>
          <a:chOff x="0" y="0"/>
          <a:chExt cx="0" cy="0"/>
        </a:xfrm>
      </p:grpSpPr>
      <p:grpSp>
        <p:nvGrpSpPr>
          <p:cNvPr id="594" name="Google Shape;594;p50"/>
          <p:cNvGrpSpPr/>
          <p:nvPr/>
        </p:nvGrpSpPr>
        <p:grpSpPr>
          <a:xfrm>
            <a:off x="94" y="0"/>
            <a:ext cx="9143963" cy="5143503"/>
            <a:chOff x="126" y="-4"/>
            <a:chExt cx="12188700" cy="6858004"/>
          </a:xfrm>
        </p:grpSpPr>
        <p:grpSp>
          <p:nvGrpSpPr>
            <p:cNvPr id="595" name="Google Shape;595;p50"/>
            <p:cNvGrpSpPr/>
            <p:nvPr/>
          </p:nvGrpSpPr>
          <p:grpSpPr>
            <a:xfrm>
              <a:off x="609441" y="1600198"/>
              <a:ext cx="10055887" cy="4580401"/>
              <a:chOff x="609441" y="1600198"/>
              <a:chExt cx="10055887" cy="4580401"/>
            </a:xfrm>
          </p:grpSpPr>
          <p:sp>
            <p:nvSpPr>
              <p:cNvPr id="596" name="Google Shape;596;p50"/>
              <p:cNvSpPr/>
              <p:nvPr/>
            </p:nvSpPr>
            <p:spPr>
              <a:xfrm>
                <a:off x="609441" y="1600199"/>
                <a:ext cx="9141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597" name="Google Shape;597;p50"/>
              <p:cNvSpPr/>
              <p:nvPr/>
            </p:nvSpPr>
            <p:spPr>
              <a:xfrm>
                <a:off x="2436448" y="1600198"/>
                <a:ext cx="9153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598" name="Google Shape;598;p50"/>
              <p:cNvSpPr/>
              <p:nvPr/>
            </p:nvSpPr>
            <p:spPr>
              <a:xfrm>
                <a:off x="4263453" y="1600198"/>
                <a:ext cx="9210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599" name="Google Shape;599;p50"/>
              <p:cNvSpPr/>
              <p:nvPr/>
            </p:nvSpPr>
            <p:spPr>
              <a:xfrm>
                <a:off x="6090459" y="1600198"/>
                <a:ext cx="9210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0" name="Google Shape;600;p50"/>
              <p:cNvSpPr/>
              <p:nvPr/>
            </p:nvSpPr>
            <p:spPr>
              <a:xfrm>
                <a:off x="7921943" y="1600198"/>
                <a:ext cx="9165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1" name="Google Shape;601;p50"/>
              <p:cNvSpPr/>
              <p:nvPr/>
            </p:nvSpPr>
            <p:spPr>
              <a:xfrm>
                <a:off x="9750028" y="1600198"/>
                <a:ext cx="9153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602" name="Google Shape;602;p50"/>
            <p:cNvGrpSpPr/>
            <p:nvPr/>
          </p:nvGrpSpPr>
          <p:grpSpPr>
            <a:xfrm>
              <a:off x="126" y="-4"/>
              <a:ext cx="12188700" cy="6858004"/>
              <a:chOff x="126" y="-4"/>
              <a:chExt cx="12188700" cy="6858004"/>
            </a:xfrm>
          </p:grpSpPr>
          <p:grpSp>
            <p:nvGrpSpPr>
              <p:cNvPr id="603" name="Google Shape;603;p50"/>
              <p:cNvGrpSpPr/>
              <p:nvPr/>
            </p:nvGrpSpPr>
            <p:grpSpPr>
              <a:xfrm>
                <a:off x="126" y="-4"/>
                <a:ext cx="12188700" cy="6858004"/>
                <a:chOff x="126" y="1"/>
                <a:chExt cx="12188700" cy="6858004"/>
              </a:xfrm>
            </p:grpSpPr>
            <p:grpSp>
              <p:nvGrpSpPr>
                <p:cNvPr id="604" name="Google Shape;604;p50"/>
                <p:cNvGrpSpPr/>
                <p:nvPr/>
              </p:nvGrpSpPr>
              <p:grpSpPr>
                <a:xfrm>
                  <a:off x="609601" y="2684"/>
                  <a:ext cx="10962504" cy="6855257"/>
                  <a:chOff x="0" y="0"/>
                  <a:chExt cx="10962504" cy="6858000"/>
                </a:xfrm>
              </p:grpSpPr>
              <p:cxnSp>
                <p:nvCxnSpPr>
                  <p:cNvPr id="605" name="Google Shape;605;p50"/>
                  <p:cNvCxnSpPr/>
                  <p:nvPr/>
                </p:nvCxnSpPr>
                <p:spPr>
                  <a:xfrm>
                    <a:off x="0" y="0"/>
                    <a:ext cx="0" cy="6858000"/>
                  </a:xfrm>
                  <a:prstGeom prst="straightConnector1">
                    <a:avLst/>
                  </a:prstGeom>
                  <a:noFill/>
                  <a:ln w="9525" cap="flat" cmpd="sng">
                    <a:solidFill>
                      <a:schemeClr val="dk1"/>
                    </a:solidFill>
                    <a:prstDash val="solid"/>
                    <a:miter lim="800000"/>
                    <a:headEnd type="none" w="sm" len="sm"/>
                    <a:tailEnd type="none" w="sm" len="sm"/>
                  </a:ln>
                </p:spPr>
              </p:cxnSp>
              <p:cxnSp>
                <p:nvCxnSpPr>
                  <p:cNvPr id="606" name="Google Shape;606;p50"/>
                  <p:cNvCxnSpPr/>
                  <p:nvPr/>
                </p:nvCxnSpPr>
                <p:spPr>
                  <a:xfrm>
                    <a:off x="91404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07" name="Google Shape;607;p50"/>
                  <p:cNvCxnSpPr/>
                  <p:nvPr/>
                </p:nvCxnSpPr>
                <p:spPr>
                  <a:xfrm>
                    <a:off x="1371064"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08" name="Google Shape;608;p50"/>
                  <p:cNvCxnSpPr/>
                  <p:nvPr/>
                </p:nvCxnSpPr>
                <p:spPr>
                  <a:xfrm>
                    <a:off x="1828085"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09" name="Google Shape;609;p50"/>
                  <p:cNvCxnSpPr/>
                  <p:nvPr/>
                </p:nvCxnSpPr>
                <p:spPr>
                  <a:xfrm>
                    <a:off x="228510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0" name="Google Shape;610;p50"/>
                  <p:cNvCxnSpPr/>
                  <p:nvPr/>
                </p:nvCxnSpPr>
                <p:spPr>
                  <a:xfrm>
                    <a:off x="2742128"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1" name="Google Shape;611;p50"/>
                  <p:cNvCxnSpPr/>
                  <p:nvPr/>
                </p:nvCxnSpPr>
                <p:spPr>
                  <a:xfrm>
                    <a:off x="3199149"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2" name="Google Shape;612;p50"/>
                  <p:cNvCxnSpPr/>
                  <p:nvPr/>
                </p:nvCxnSpPr>
                <p:spPr>
                  <a:xfrm>
                    <a:off x="365617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3" name="Google Shape;613;p50"/>
                  <p:cNvCxnSpPr/>
                  <p:nvPr/>
                </p:nvCxnSpPr>
                <p:spPr>
                  <a:xfrm>
                    <a:off x="4113192"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4" name="Google Shape;614;p50"/>
                  <p:cNvCxnSpPr/>
                  <p:nvPr/>
                </p:nvCxnSpPr>
                <p:spPr>
                  <a:xfrm>
                    <a:off x="457021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5" name="Google Shape;615;p50"/>
                  <p:cNvCxnSpPr/>
                  <p:nvPr/>
                </p:nvCxnSpPr>
                <p:spPr>
                  <a:xfrm>
                    <a:off x="5027235"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6" name="Google Shape;616;p50"/>
                  <p:cNvCxnSpPr/>
                  <p:nvPr/>
                </p:nvCxnSpPr>
                <p:spPr>
                  <a:xfrm>
                    <a:off x="5484256"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7" name="Google Shape;617;p50"/>
                  <p:cNvCxnSpPr/>
                  <p:nvPr/>
                </p:nvCxnSpPr>
                <p:spPr>
                  <a:xfrm>
                    <a:off x="594127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8" name="Google Shape;618;p50"/>
                  <p:cNvCxnSpPr/>
                  <p:nvPr/>
                </p:nvCxnSpPr>
                <p:spPr>
                  <a:xfrm>
                    <a:off x="6398299"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9" name="Google Shape;619;p50"/>
                  <p:cNvCxnSpPr/>
                  <p:nvPr/>
                </p:nvCxnSpPr>
                <p:spPr>
                  <a:xfrm>
                    <a:off x="6855320"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0" name="Google Shape;620;p50"/>
                  <p:cNvCxnSpPr/>
                  <p:nvPr/>
                </p:nvCxnSpPr>
                <p:spPr>
                  <a:xfrm>
                    <a:off x="7312342"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1" name="Google Shape;621;p50"/>
                  <p:cNvCxnSpPr/>
                  <p:nvPr/>
                </p:nvCxnSpPr>
                <p:spPr>
                  <a:xfrm>
                    <a:off x="776936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2" name="Google Shape;622;p50"/>
                  <p:cNvCxnSpPr/>
                  <p:nvPr/>
                </p:nvCxnSpPr>
                <p:spPr>
                  <a:xfrm>
                    <a:off x="8226384"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3" name="Google Shape;623;p50"/>
                  <p:cNvCxnSpPr/>
                  <p:nvPr/>
                </p:nvCxnSpPr>
                <p:spPr>
                  <a:xfrm>
                    <a:off x="914042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4" name="Google Shape;624;p50"/>
                  <p:cNvCxnSpPr/>
                  <p:nvPr/>
                </p:nvCxnSpPr>
                <p:spPr>
                  <a:xfrm>
                    <a:off x="8683406"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5" name="Google Shape;625;p50"/>
                  <p:cNvCxnSpPr/>
                  <p:nvPr/>
                </p:nvCxnSpPr>
                <p:spPr>
                  <a:xfrm>
                    <a:off x="9597448"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6" name="Google Shape;626;p50"/>
                  <p:cNvCxnSpPr/>
                  <p:nvPr/>
                </p:nvCxnSpPr>
                <p:spPr>
                  <a:xfrm>
                    <a:off x="10054470"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7" name="Google Shape;627;p50"/>
                  <p:cNvCxnSpPr/>
                  <p:nvPr/>
                </p:nvCxnSpPr>
                <p:spPr>
                  <a:xfrm>
                    <a:off x="1051149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8" name="Google Shape;628;p50"/>
                  <p:cNvCxnSpPr/>
                  <p:nvPr/>
                </p:nvCxnSpPr>
                <p:spPr>
                  <a:xfrm>
                    <a:off x="45702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9" name="Google Shape;629;p50"/>
                  <p:cNvCxnSpPr/>
                  <p:nvPr/>
                </p:nvCxnSpPr>
                <p:spPr>
                  <a:xfrm>
                    <a:off x="10962504" y="0"/>
                    <a:ext cx="0" cy="6858000"/>
                  </a:xfrm>
                  <a:prstGeom prst="straightConnector1">
                    <a:avLst/>
                  </a:prstGeom>
                  <a:noFill/>
                  <a:ln w="9525" cap="flat" cmpd="sng">
                    <a:solidFill>
                      <a:schemeClr val="dk1"/>
                    </a:solidFill>
                    <a:prstDash val="solid"/>
                    <a:miter lim="800000"/>
                    <a:headEnd type="none" w="sm" len="sm"/>
                    <a:tailEnd type="none" w="sm" len="sm"/>
                  </a:ln>
                </p:spPr>
              </p:cxnSp>
            </p:grpSp>
            <p:grpSp>
              <p:nvGrpSpPr>
                <p:cNvPr id="630" name="Google Shape;630;p50"/>
                <p:cNvGrpSpPr/>
                <p:nvPr/>
              </p:nvGrpSpPr>
              <p:grpSpPr>
                <a:xfrm>
                  <a:off x="126" y="1"/>
                  <a:ext cx="12188700" cy="6858004"/>
                  <a:chOff x="126" y="1"/>
                  <a:chExt cx="12188700" cy="6858004"/>
                </a:xfrm>
              </p:grpSpPr>
              <p:cxnSp>
                <p:nvCxnSpPr>
                  <p:cNvPr id="631" name="Google Shape;631;p50"/>
                  <p:cNvCxnSpPr/>
                  <p:nvPr/>
                </p:nvCxnSpPr>
                <p:spPr>
                  <a:xfrm>
                    <a:off x="6094476" y="-6094349"/>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2" name="Google Shape;632;p50"/>
                  <p:cNvCxnSpPr/>
                  <p:nvPr/>
                </p:nvCxnSpPr>
                <p:spPr>
                  <a:xfrm>
                    <a:off x="6094476" y="-5637148"/>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3" name="Google Shape;633;p50"/>
                  <p:cNvCxnSpPr/>
                  <p:nvPr/>
                </p:nvCxnSpPr>
                <p:spPr>
                  <a:xfrm>
                    <a:off x="6094476" y="-5179948"/>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4" name="Google Shape;634;p50"/>
                  <p:cNvCxnSpPr/>
                  <p:nvPr/>
                </p:nvCxnSpPr>
                <p:spPr>
                  <a:xfrm>
                    <a:off x="6094476" y="-31201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5" name="Google Shape;635;p50"/>
                  <p:cNvCxnSpPr/>
                  <p:nvPr/>
                </p:nvCxnSpPr>
                <p:spPr>
                  <a:xfrm>
                    <a:off x="6094476" y="-26629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6" name="Google Shape;636;p50"/>
                  <p:cNvCxnSpPr/>
                  <p:nvPr/>
                </p:nvCxnSpPr>
                <p:spPr>
                  <a:xfrm>
                    <a:off x="6094476" y="-22057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7" name="Google Shape;637;p50"/>
                  <p:cNvCxnSpPr/>
                  <p:nvPr/>
                </p:nvCxnSpPr>
                <p:spPr>
                  <a:xfrm>
                    <a:off x="6094476" y="-17485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8" name="Google Shape;638;p50"/>
                  <p:cNvCxnSpPr/>
                  <p:nvPr/>
                </p:nvCxnSpPr>
                <p:spPr>
                  <a:xfrm>
                    <a:off x="6094476" y="-1291374"/>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9" name="Google Shape;639;p50"/>
                  <p:cNvCxnSpPr/>
                  <p:nvPr/>
                </p:nvCxnSpPr>
                <p:spPr>
                  <a:xfrm>
                    <a:off x="6094476" y="-834174"/>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0" name="Google Shape;640;p50"/>
                  <p:cNvCxnSpPr/>
                  <p:nvPr/>
                </p:nvCxnSpPr>
                <p:spPr>
                  <a:xfrm rot="10800000">
                    <a:off x="126" y="5717376"/>
                    <a:ext cx="12188700" cy="0"/>
                  </a:xfrm>
                  <a:prstGeom prst="straightConnector1">
                    <a:avLst/>
                  </a:prstGeom>
                  <a:noFill/>
                  <a:ln w="9525" cap="flat" cmpd="sng">
                    <a:solidFill>
                      <a:srgbClr val="8AD8FF"/>
                    </a:solidFill>
                    <a:prstDash val="solid"/>
                    <a:miter lim="800000"/>
                    <a:headEnd type="none" w="sm" len="sm"/>
                    <a:tailEnd type="none" w="sm" len="sm"/>
                  </a:ln>
                </p:spPr>
              </p:cxnSp>
              <p:cxnSp>
                <p:nvCxnSpPr>
                  <p:cNvPr id="641" name="Google Shape;641;p50"/>
                  <p:cNvCxnSpPr/>
                  <p:nvPr/>
                </p:nvCxnSpPr>
                <p:spPr>
                  <a:xfrm>
                    <a:off x="6094476" y="76365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2" name="Google Shape;642;p50"/>
                  <p:cNvCxnSpPr/>
                  <p:nvPr/>
                </p:nvCxnSpPr>
                <p:spPr>
                  <a:xfrm>
                    <a:off x="6094476" y="-5637149"/>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643" name="Google Shape;643;p50"/>
                  <p:cNvCxnSpPr/>
                  <p:nvPr/>
                </p:nvCxnSpPr>
                <p:spPr>
                  <a:xfrm>
                    <a:off x="6094476" y="-4951348"/>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644" name="Google Shape;644;p50"/>
                  <p:cNvCxnSpPr/>
                  <p:nvPr/>
                </p:nvCxnSpPr>
                <p:spPr>
                  <a:xfrm>
                    <a:off x="6094476" y="86320"/>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645" name="Google Shape;645;p50"/>
                  <p:cNvCxnSpPr/>
                  <p:nvPr/>
                </p:nvCxnSpPr>
                <p:spPr>
                  <a:xfrm>
                    <a:off x="6094476" y="306451"/>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6" name="Google Shape;646;p50"/>
                  <p:cNvCxnSpPr/>
                  <p:nvPr/>
                </p:nvCxnSpPr>
                <p:spPr>
                  <a:xfrm>
                    <a:off x="6094476" y="-40345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7" name="Google Shape;647;p50"/>
                  <p:cNvCxnSpPr/>
                  <p:nvPr/>
                </p:nvCxnSpPr>
                <p:spPr>
                  <a:xfrm>
                    <a:off x="6094476" y="-35773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8" name="Google Shape;648;p50"/>
                  <p:cNvCxnSpPr/>
                  <p:nvPr/>
                </p:nvCxnSpPr>
                <p:spPr>
                  <a:xfrm>
                    <a:off x="6094476" y="-4494148"/>
                    <a:ext cx="0" cy="12188700"/>
                  </a:xfrm>
                  <a:prstGeom prst="straightConnector1">
                    <a:avLst/>
                  </a:prstGeom>
                  <a:noFill/>
                  <a:ln w="9525" cap="flat" cmpd="sng">
                    <a:solidFill>
                      <a:schemeClr val="dk1"/>
                    </a:solidFill>
                    <a:prstDash val="solid"/>
                    <a:miter lim="800000"/>
                    <a:headEnd type="none" w="sm" len="sm"/>
                    <a:tailEnd type="none" w="sm" len="sm"/>
                  </a:ln>
                </p:spPr>
              </p:cxnSp>
            </p:grpSp>
          </p:grpSp>
          <p:sp>
            <p:nvSpPr>
              <p:cNvPr id="649" name="Google Shape;649;p50"/>
              <p:cNvSpPr txBox="1"/>
              <p:nvPr/>
            </p:nvSpPr>
            <p:spPr>
              <a:xfrm>
                <a:off x="592866" y="5723466"/>
                <a:ext cx="7329000" cy="474000"/>
              </a:xfrm>
              <a:prstGeom prst="rect">
                <a:avLst/>
              </a:prstGeom>
              <a:noFill/>
              <a:ln>
                <a:noFill/>
              </a:ln>
            </p:spPr>
            <p:txBody>
              <a:bodyPr spcFirstLastPara="1" wrap="square" lIns="0" tIns="0" rIns="0" bIns="0" anchor="b" anchorCtr="0">
                <a:noAutofit/>
              </a:bodyPr>
              <a:lstStyle/>
              <a:p>
                <a:pPr marL="0" marR="0" lvl="0" indent="0" algn="l" rtl="0">
                  <a:lnSpc>
                    <a:spcPct val="90000"/>
                  </a:lnSpc>
                  <a:spcBef>
                    <a:spcPts val="0"/>
                  </a:spcBef>
                  <a:spcAft>
                    <a:spcPts val="0"/>
                  </a:spcAft>
                  <a:buNone/>
                </a:pPr>
                <a:r>
                  <a:rPr lang="en" sz="500">
                    <a:solidFill>
                      <a:schemeClr val="dk1"/>
                    </a:solidFill>
                    <a:latin typeface="Proxima Nova"/>
                    <a:ea typeface="Proxima Nova"/>
                    <a:cs typeface="Proxima Nova"/>
                    <a:sym typeface="Proxima Nova"/>
                  </a:rPr>
                  <a:t>Footnote: Lorem ipsum dolor sit amet, consectetur adipiscing elit. Maecenas dui magna, sagittis at feugiat eget, viverra eu libero. Vestibulum a justo mi. Etiam blandit tempus odio. Fusce orci lectus, tincidunt eget hendrerit quis, blandit non</a:t>
                </a:r>
                <a:endParaRPr sz="1100">
                  <a:latin typeface="Proxima Nova"/>
                  <a:ea typeface="Proxima Nova"/>
                  <a:cs typeface="Proxima Nova"/>
                  <a:sym typeface="Proxima Nova"/>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ection Header with Photo – Plum">
  <p:cSld name="Section Header with Photo – Plum">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6"/>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62" name="Google Shape;62;p6"/>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6"/>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64" name="Google Shape;64;p6"/>
          <p:cNvGrpSpPr/>
          <p:nvPr/>
        </p:nvGrpSpPr>
        <p:grpSpPr>
          <a:xfrm>
            <a:off x="456149" y="4833756"/>
            <a:ext cx="888551" cy="140016"/>
            <a:chOff x="863272" y="6563918"/>
            <a:chExt cx="861082" cy="135727"/>
          </a:xfrm>
        </p:grpSpPr>
        <p:sp>
          <p:nvSpPr>
            <p:cNvPr id="65" name="Google Shape;65;p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6" name="Google Shape;66;p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7" name="Google Shape;67;p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8" name="Google Shape;68;p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9" name="Google Shape;69;p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0" name="Google Shape;70;p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1" name="Google Shape;71;p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72" name="Google Shape;72;p6"/>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3" name="Google Shape;73;p6"/>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F35AB">
                  <a:alpha val="56862"/>
                </a:srgbClr>
              </a:gs>
              <a:gs pos="24000">
                <a:srgbClr val="7F35AB">
                  <a:alpha val="56862"/>
                </a:srgbClr>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4" name="Google Shape;74;p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75" name="Google Shape;75;p6"/>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matchingName="DO NOT USE">
  <p:cSld name="DO NOT USE">
    <p:spTree>
      <p:nvGrpSpPr>
        <p:cNvPr id="1" name="Shape 650"/>
        <p:cNvGrpSpPr/>
        <p:nvPr/>
      </p:nvGrpSpPr>
      <p:grpSpPr>
        <a:xfrm>
          <a:off x="0" y="0"/>
          <a:ext cx="0" cy="0"/>
          <a:chOff x="0" y="0"/>
          <a:chExt cx="0" cy="0"/>
        </a:xfrm>
      </p:grpSpPr>
      <p:sp>
        <p:nvSpPr>
          <p:cNvPr id="651" name="Google Shape;651;p51"/>
          <p:cNvSpPr/>
          <p:nvPr/>
        </p:nvSpPr>
        <p:spPr>
          <a:xfrm>
            <a:off x="0" y="0"/>
            <a:ext cx="9144000" cy="5143500"/>
          </a:xfrm>
          <a:prstGeom prst="rect">
            <a:avLst/>
          </a:prstGeom>
          <a:solidFill>
            <a:srgbClr val="FF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sp>
        <p:nvSpPr>
          <p:cNvPr id="652" name="Google Shape;652;p51"/>
          <p:cNvSpPr txBox="1"/>
          <p:nvPr/>
        </p:nvSpPr>
        <p:spPr>
          <a:xfrm>
            <a:off x="454912" y="541421"/>
            <a:ext cx="8159400" cy="3660000"/>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 sz="4100">
                <a:solidFill>
                  <a:schemeClr val="lt1"/>
                </a:solidFill>
                <a:latin typeface="Proxima Nova"/>
                <a:ea typeface="Proxima Nova"/>
                <a:cs typeface="Proxima Nova"/>
                <a:sym typeface="Proxima Nova"/>
              </a:rPr>
              <a:t>DO NOT USE </a:t>
            </a:r>
            <a:endParaRPr sz="1100">
              <a:latin typeface="Proxima Nova"/>
              <a:ea typeface="Proxima Nova"/>
              <a:cs typeface="Proxima Nova"/>
              <a:sym typeface="Proxima Nova"/>
            </a:endParaRPr>
          </a:p>
          <a:p>
            <a:pPr marL="0" marR="0" lvl="0" indent="0" algn="ctr" rtl="0">
              <a:lnSpc>
                <a:spcPct val="90000"/>
              </a:lnSpc>
              <a:spcBef>
                <a:spcPts val="0"/>
              </a:spcBef>
              <a:spcAft>
                <a:spcPts val="0"/>
              </a:spcAft>
              <a:buNone/>
            </a:pPr>
            <a:endParaRPr sz="4100">
              <a:solidFill>
                <a:schemeClr val="lt1"/>
              </a:solidFill>
              <a:latin typeface="Proxima Nova"/>
              <a:ea typeface="Proxima Nova"/>
              <a:cs typeface="Proxima Nova"/>
              <a:sym typeface="Proxima Nova"/>
            </a:endParaRPr>
          </a:p>
          <a:p>
            <a:pPr marL="0" marR="0" lvl="0" indent="0" algn="ctr" rtl="0">
              <a:lnSpc>
                <a:spcPct val="90000"/>
              </a:lnSpc>
              <a:spcBef>
                <a:spcPts val="0"/>
              </a:spcBef>
              <a:spcAft>
                <a:spcPts val="0"/>
              </a:spcAft>
              <a:buNone/>
            </a:pPr>
            <a:r>
              <a:rPr lang="en" sz="4100">
                <a:solidFill>
                  <a:schemeClr val="lt1"/>
                </a:solidFill>
                <a:latin typeface="Proxima Nova"/>
                <a:ea typeface="Proxima Nova"/>
                <a:cs typeface="Proxima Nova"/>
                <a:sym typeface="Proxima Nova"/>
              </a:rPr>
              <a:t>ALL LAYOUTS PAST THIS ARE NOT PART OF THIS TEMPLATE</a:t>
            </a:r>
            <a:endParaRPr sz="1100">
              <a:latin typeface="Proxima Nova"/>
              <a:ea typeface="Proxima Nova"/>
              <a:cs typeface="Proxima Nova"/>
              <a:sym typeface="Proxima Nova"/>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2 – Intro">
  <p:cSld name="Intro">
    <p:spTree>
      <p:nvGrpSpPr>
        <p:cNvPr id="1" name="Shape 653"/>
        <p:cNvGrpSpPr/>
        <p:nvPr/>
      </p:nvGrpSpPr>
      <p:grpSpPr>
        <a:xfrm>
          <a:off x="0" y="0"/>
          <a:ext cx="0" cy="0"/>
          <a:chOff x="0" y="0"/>
          <a:chExt cx="0" cy="0"/>
        </a:xfrm>
      </p:grpSpPr>
      <p:sp>
        <p:nvSpPr>
          <p:cNvPr id="654" name="Google Shape;654;p52"/>
          <p:cNvSpPr/>
          <p:nvPr/>
        </p:nvSpPr>
        <p:spPr>
          <a:xfrm>
            <a:off x="0" y="0"/>
            <a:ext cx="3066000" cy="5078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655" name="Google Shape;655;p52"/>
          <p:cNvSpPr txBox="1">
            <a:spLocks noGrp="1"/>
          </p:cNvSpPr>
          <p:nvPr>
            <p:ph type="title"/>
          </p:nvPr>
        </p:nvSpPr>
        <p:spPr>
          <a:xfrm>
            <a:off x="193350" y="549625"/>
            <a:ext cx="2751300" cy="1473900"/>
          </a:xfrm>
          <a:prstGeom prst="rect">
            <a:avLst/>
          </a:prstGeom>
          <a:noFill/>
          <a:ln>
            <a:noFill/>
          </a:ln>
        </p:spPr>
        <p:txBody>
          <a:bodyPr spcFirstLastPara="1" wrap="square" lIns="0" tIns="0" rIns="0" bIns="0" anchor="b" anchorCtr="0">
            <a:noAutofit/>
          </a:bodyPr>
          <a:lstStyle>
            <a:lvl1pPr marL="0" marR="0" lvl="0" indent="0" algn="l" rtl="0">
              <a:lnSpc>
                <a:spcPct val="100000"/>
              </a:lnSpc>
              <a:spcBef>
                <a:spcPts val="0"/>
              </a:spcBef>
              <a:spcAft>
                <a:spcPts val="0"/>
              </a:spcAft>
              <a:buClr>
                <a:schemeClr val="dk1"/>
              </a:buClr>
              <a:buSzPts val="2100"/>
              <a:buFont typeface="Proxima Nova"/>
              <a:buNone/>
              <a:defRPr sz="2500" b="1" i="0" u="none" strike="noStrike" cap="none">
                <a:solidFill>
                  <a:schemeClr val="dk1"/>
                </a:solidFill>
                <a:latin typeface="Proxima Nova"/>
                <a:ea typeface="Proxima Nova"/>
                <a:cs typeface="Proxima Nova"/>
                <a:sym typeface="Proxima Nova"/>
              </a:defRPr>
            </a:lvl1pPr>
            <a:lvl2pPr lvl="1" indent="0" rtl="0">
              <a:spcBef>
                <a:spcPts val="0"/>
              </a:spcBef>
              <a:spcAft>
                <a:spcPts val="0"/>
              </a:spcAft>
              <a:buSzPts val="1100"/>
              <a:buFont typeface="Arial"/>
              <a:buNone/>
              <a:defRPr sz="2500"/>
            </a:lvl2pPr>
            <a:lvl3pPr lvl="2" indent="0" rtl="0">
              <a:spcBef>
                <a:spcPts val="0"/>
              </a:spcBef>
              <a:spcAft>
                <a:spcPts val="0"/>
              </a:spcAft>
              <a:buSzPts val="1100"/>
              <a:buFont typeface="Arial"/>
              <a:buNone/>
              <a:defRPr sz="2500"/>
            </a:lvl3pPr>
            <a:lvl4pPr lvl="3" indent="0" rtl="0">
              <a:spcBef>
                <a:spcPts val="0"/>
              </a:spcBef>
              <a:spcAft>
                <a:spcPts val="0"/>
              </a:spcAft>
              <a:buSzPts val="1100"/>
              <a:buFont typeface="Arial"/>
              <a:buNone/>
              <a:defRPr sz="2500"/>
            </a:lvl4pPr>
            <a:lvl5pPr lvl="4" indent="0" rtl="0">
              <a:spcBef>
                <a:spcPts val="0"/>
              </a:spcBef>
              <a:spcAft>
                <a:spcPts val="0"/>
              </a:spcAft>
              <a:buSzPts val="1100"/>
              <a:buFont typeface="Arial"/>
              <a:buNone/>
              <a:defRPr sz="2500"/>
            </a:lvl5pPr>
            <a:lvl6pPr lvl="5" indent="0" rtl="0">
              <a:spcBef>
                <a:spcPts val="0"/>
              </a:spcBef>
              <a:spcAft>
                <a:spcPts val="0"/>
              </a:spcAft>
              <a:buSzPts val="1100"/>
              <a:buFont typeface="Arial"/>
              <a:buNone/>
              <a:defRPr sz="2500"/>
            </a:lvl6pPr>
            <a:lvl7pPr lvl="6" indent="0" rtl="0">
              <a:spcBef>
                <a:spcPts val="0"/>
              </a:spcBef>
              <a:spcAft>
                <a:spcPts val="0"/>
              </a:spcAft>
              <a:buSzPts val="1100"/>
              <a:buFont typeface="Arial"/>
              <a:buNone/>
              <a:defRPr sz="2500"/>
            </a:lvl7pPr>
            <a:lvl8pPr lvl="7" indent="0" rtl="0">
              <a:spcBef>
                <a:spcPts val="0"/>
              </a:spcBef>
              <a:spcAft>
                <a:spcPts val="0"/>
              </a:spcAft>
              <a:buSzPts val="1100"/>
              <a:buFont typeface="Arial"/>
              <a:buNone/>
              <a:defRPr sz="2500"/>
            </a:lvl8pPr>
            <a:lvl9pPr lvl="8" indent="0" rtl="0">
              <a:spcBef>
                <a:spcPts val="0"/>
              </a:spcBef>
              <a:spcAft>
                <a:spcPts val="0"/>
              </a:spcAft>
              <a:buSzPts val="1100"/>
              <a:buFont typeface="Arial"/>
              <a:buNone/>
              <a:defRPr sz="2500"/>
            </a:lvl9pPr>
          </a:lstStyle>
          <a:p>
            <a:endParaRPr/>
          </a:p>
        </p:txBody>
      </p:sp>
      <p:cxnSp>
        <p:nvCxnSpPr>
          <p:cNvPr id="656" name="Google Shape;656;p52"/>
          <p:cNvCxnSpPr/>
          <p:nvPr/>
        </p:nvCxnSpPr>
        <p:spPr>
          <a:xfrm>
            <a:off x="3066005" y="-214525"/>
            <a:ext cx="0" cy="119700"/>
          </a:xfrm>
          <a:prstGeom prst="straightConnector1">
            <a:avLst/>
          </a:prstGeom>
          <a:noFill/>
          <a:ln w="9525" cap="flat" cmpd="sng">
            <a:solidFill>
              <a:srgbClr val="FFFFFF"/>
            </a:solidFill>
            <a:prstDash val="solid"/>
            <a:round/>
            <a:headEnd type="none" w="sm" len="sm"/>
            <a:tailEnd type="none" w="sm" len="sm"/>
          </a:ln>
        </p:spPr>
      </p:cxnSp>
      <p:cxnSp>
        <p:nvCxnSpPr>
          <p:cNvPr id="657" name="Google Shape;657;p52"/>
          <p:cNvCxnSpPr/>
          <p:nvPr/>
        </p:nvCxnSpPr>
        <p:spPr>
          <a:xfrm rot="10800000">
            <a:off x="295728" y="2131916"/>
            <a:ext cx="524700" cy="0"/>
          </a:xfrm>
          <a:prstGeom prst="straightConnector1">
            <a:avLst/>
          </a:prstGeom>
          <a:noFill/>
          <a:ln w="28575" cap="flat" cmpd="sng">
            <a:solidFill>
              <a:schemeClr val="dk1"/>
            </a:solidFill>
            <a:prstDash val="solid"/>
            <a:round/>
            <a:headEnd type="none" w="med" len="med"/>
            <a:tailEnd type="none" w="med" len="med"/>
          </a:ln>
        </p:spPr>
      </p:cxnSp>
      <p:sp>
        <p:nvSpPr>
          <p:cNvPr id="658" name="Google Shape;658;p52"/>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lvl1pPr lvl="0" rtl="0">
              <a:lnSpc>
                <a:spcPct val="110000"/>
              </a:lnSpc>
              <a:spcBef>
                <a:spcPts val="1400"/>
              </a:spcBef>
              <a:spcAft>
                <a:spcPts val="0"/>
              </a:spcAft>
              <a:buNone/>
              <a:defRPr sz="1300">
                <a:latin typeface="Proxima Nova"/>
                <a:ea typeface="Proxima Nova"/>
                <a:cs typeface="Proxima Nova"/>
                <a:sym typeface="Proxima Nova"/>
              </a:defRPr>
            </a:lvl1pPr>
            <a:lvl2pPr lvl="1" rtl="0">
              <a:spcBef>
                <a:spcPts val="1500"/>
              </a:spcBef>
              <a:spcAft>
                <a:spcPts val="0"/>
              </a:spcAft>
              <a:buNone/>
              <a:defRPr/>
            </a:lvl2pPr>
            <a:lvl3pPr lvl="2" rtl="0">
              <a:spcBef>
                <a:spcPts val="1400"/>
              </a:spcBef>
              <a:spcAft>
                <a:spcPts val="0"/>
              </a:spcAft>
              <a:buNone/>
              <a:defRPr/>
            </a:lvl3pPr>
            <a:lvl4pPr lvl="3" rtl="0">
              <a:spcBef>
                <a:spcPts val="1400"/>
              </a:spcBef>
              <a:spcAft>
                <a:spcPts val="0"/>
              </a:spcAft>
              <a:buNone/>
              <a:defRPr/>
            </a:lvl4pPr>
            <a:lvl5pPr lvl="4" rtl="0">
              <a:spcBef>
                <a:spcPts val="1400"/>
              </a:spcBef>
              <a:spcAft>
                <a:spcPts val="0"/>
              </a:spcAft>
              <a:buNone/>
              <a:defRPr/>
            </a:lvl5pPr>
            <a:lvl6pPr lvl="5" rtl="0">
              <a:spcBef>
                <a:spcPts val="1400"/>
              </a:spcBef>
              <a:spcAft>
                <a:spcPts val="0"/>
              </a:spcAft>
              <a:buNone/>
              <a:defRPr/>
            </a:lvl6pPr>
            <a:lvl7pPr lvl="6" rtl="0">
              <a:spcBef>
                <a:spcPts val="1400"/>
              </a:spcBef>
              <a:spcAft>
                <a:spcPts val="0"/>
              </a:spcAft>
              <a:buNone/>
              <a:defRPr/>
            </a:lvl7pPr>
            <a:lvl8pPr lvl="7" rtl="0">
              <a:spcBef>
                <a:spcPts val="1400"/>
              </a:spcBef>
              <a:spcAft>
                <a:spcPts val="0"/>
              </a:spcAft>
              <a:buNone/>
              <a:defRPr/>
            </a:lvl8pPr>
            <a:lvl9pPr lvl="8" rtl="0">
              <a:spcBef>
                <a:spcPts val="1400"/>
              </a:spcBef>
              <a:spcAft>
                <a:spcPts val="0"/>
              </a:spcAft>
              <a:buNone/>
              <a:defRPr/>
            </a:lvl9pPr>
          </a:lstStyle>
          <a:p>
            <a:endParaRPr/>
          </a:p>
        </p:txBody>
      </p:sp>
      <p:sp>
        <p:nvSpPr>
          <p:cNvPr id="659" name="Google Shape;659;p52"/>
          <p:cNvSpPr txBox="1">
            <a:spLocks noGrp="1"/>
          </p:cNvSpPr>
          <p:nvPr>
            <p:ph type="body" idx="2"/>
          </p:nvPr>
        </p:nvSpPr>
        <p:spPr>
          <a:xfrm>
            <a:off x="3810675" y="549625"/>
            <a:ext cx="5047200" cy="4120200"/>
          </a:xfrm>
          <a:prstGeom prst="rect">
            <a:avLst/>
          </a:prstGeom>
          <a:noFill/>
        </p:spPr>
        <p:txBody>
          <a:bodyPr spcFirstLastPara="1" wrap="square" lIns="0" tIns="0" rIns="0" bIns="0" anchor="t" anchorCtr="0">
            <a:noAutofit/>
          </a:bodyPr>
          <a:lstStyle>
            <a:lvl1pPr marL="457200" lvl="0" indent="-330200" rtl="0">
              <a:lnSpc>
                <a:spcPct val="110000"/>
              </a:lnSpc>
              <a:spcBef>
                <a:spcPts val="14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1pPr>
            <a:lvl2pPr marL="914400" lvl="1"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2pPr>
            <a:lvl3pPr marL="1371600" lvl="2"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3pPr>
            <a:lvl4pPr marL="1828800" lvl="3"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4pPr>
            <a:lvl5pPr marL="2286000" lvl="4"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5pPr>
            <a:lvl6pPr marL="2743200" lvl="5" indent="-330200" rtl="0">
              <a:lnSpc>
                <a:spcPct val="110000"/>
              </a:lnSpc>
              <a:spcBef>
                <a:spcPts val="2000"/>
              </a:spcBef>
              <a:spcAft>
                <a:spcPts val="0"/>
              </a:spcAft>
              <a:buClr>
                <a:schemeClr val="dk1"/>
              </a:buClr>
              <a:buSzPts val="1600"/>
              <a:buFont typeface="Proxima Nova"/>
              <a:buAutoNum type="arabicPeriod"/>
              <a:defRPr sz="1600">
                <a:solidFill>
                  <a:schemeClr val="dk1"/>
                </a:solidFill>
                <a:latin typeface="Proxima Nova"/>
                <a:ea typeface="Proxima Nova"/>
                <a:cs typeface="Proxima Nova"/>
                <a:sym typeface="Proxima Nova"/>
              </a:defRPr>
            </a:lvl6pPr>
            <a:lvl7pPr marL="3200400" lvl="6" indent="-330200" rtl="0">
              <a:lnSpc>
                <a:spcPct val="110000"/>
              </a:lnSpc>
              <a:spcBef>
                <a:spcPts val="2000"/>
              </a:spcBef>
              <a:spcAft>
                <a:spcPts val="0"/>
              </a:spcAft>
              <a:buClr>
                <a:schemeClr val="dk1"/>
              </a:buClr>
              <a:buSzPts val="1600"/>
              <a:buFont typeface="Proxima Nova"/>
              <a:buAutoNum type="alphaLcPeriod"/>
              <a:defRPr sz="1600">
                <a:solidFill>
                  <a:schemeClr val="dk1"/>
                </a:solidFill>
                <a:latin typeface="Proxima Nova"/>
                <a:ea typeface="Proxima Nova"/>
                <a:cs typeface="Proxima Nova"/>
                <a:sym typeface="Proxima Nova"/>
              </a:defRPr>
            </a:lvl7pPr>
            <a:lvl8pPr marL="3657600" lvl="7" indent="-330200" rtl="0">
              <a:lnSpc>
                <a:spcPct val="110000"/>
              </a:lnSpc>
              <a:spcBef>
                <a:spcPts val="2000"/>
              </a:spcBef>
              <a:spcAft>
                <a:spcPts val="0"/>
              </a:spcAft>
              <a:buClr>
                <a:schemeClr val="dk1"/>
              </a:buClr>
              <a:buSzPts val="1600"/>
              <a:buFont typeface="Proxima Nova"/>
              <a:buAutoNum type="romanLcPeriod"/>
              <a:defRPr sz="1600">
                <a:solidFill>
                  <a:schemeClr val="dk1"/>
                </a:solidFill>
                <a:latin typeface="Proxima Nova"/>
                <a:ea typeface="Proxima Nova"/>
                <a:cs typeface="Proxima Nova"/>
                <a:sym typeface="Proxima Nova"/>
              </a:defRPr>
            </a:lvl8pPr>
            <a:lvl9pPr marL="4114800" lvl="8" indent="-330200" rtl="0">
              <a:lnSpc>
                <a:spcPct val="110000"/>
              </a:lnSpc>
              <a:spcBef>
                <a:spcPts val="2000"/>
              </a:spcBef>
              <a:spcAft>
                <a:spcPts val="2000"/>
              </a:spcAft>
              <a:buClr>
                <a:schemeClr val="dk1"/>
              </a:buClr>
              <a:buSzPts val="1600"/>
              <a:buFont typeface="Proxima Nova"/>
              <a:buAutoNum type="alphaUcPeriod"/>
              <a:defRPr sz="1600">
                <a:solidFill>
                  <a:schemeClr val="dk1"/>
                </a:solidFill>
                <a:latin typeface="Proxima Nova"/>
                <a:ea typeface="Proxima Nova"/>
                <a:cs typeface="Proxima Nova"/>
                <a:sym typeface="Proxima Nova"/>
              </a:defRPr>
            </a:lvl9pPr>
          </a:lstStyle>
          <a:p>
            <a:endParaRPr/>
          </a:p>
        </p:txBody>
      </p:sp>
      <p:sp>
        <p:nvSpPr>
          <p:cNvPr id="660" name="Google Shape;660;p5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5 – Split">
  <p:cSld name="CUSTOM_8">
    <p:spTree>
      <p:nvGrpSpPr>
        <p:cNvPr id="1" name="Shape 661"/>
        <p:cNvGrpSpPr/>
        <p:nvPr/>
      </p:nvGrpSpPr>
      <p:grpSpPr>
        <a:xfrm>
          <a:off x="0" y="0"/>
          <a:ext cx="0" cy="0"/>
          <a:chOff x="0" y="0"/>
          <a:chExt cx="0" cy="0"/>
        </a:xfrm>
      </p:grpSpPr>
      <p:cxnSp>
        <p:nvCxnSpPr>
          <p:cNvPr id="662" name="Google Shape;662;p53"/>
          <p:cNvCxnSpPr/>
          <p:nvPr/>
        </p:nvCxnSpPr>
        <p:spPr>
          <a:xfrm>
            <a:off x="4572000" y="-214525"/>
            <a:ext cx="0" cy="119700"/>
          </a:xfrm>
          <a:prstGeom prst="straightConnector1">
            <a:avLst/>
          </a:prstGeom>
          <a:noFill/>
          <a:ln w="9525" cap="flat" cmpd="sng">
            <a:solidFill>
              <a:srgbClr val="FFFFFF"/>
            </a:solidFill>
            <a:prstDash val="solid"/>
            <a:round/>
            <a:headEnd type="none" w="med" len="med"/>
            <a:tailEnd type="none" w="med" len="med"/>
          </a:ln>
        </p:spPr>
      </p:cxnSp>
      <p:sp>
        <p:nvSpPr>
          <p:cNvPr id="663" name="Google Shape;663;p53"/>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64" name="Google Shape;664;p53"/>
          <p:cNvCxnSpPr/>
          <p:nvPr/>
        </p:nvCxnSpPr>
        <p:spPr>
          <a:xfrm rot="10800000">
            <a:off x="4572000" y="905700"/>
            <a:ext cx="0" cy="3764400"/>
          </a:xfrm>
          <a:prstGeom prst="straightConnector1">
            <a:avLst/>
          </a:prstGeom>
          <a:noFill/>
          <a:ln w="19050" cap="flat" cmpd="sng">
            <a:solidFill>
              <a:srgbClr val="D9D9D9"/>
            </a:solidFill>
            <a:prstDash val="solid"/>
            <a:round/>
            <a:headEnd type="none" w="sm" len="sm"/>
            <a:tailEnd type="none" w="sm" len="sm"/>
          </a:ln>
        </p:spPr>
      </p:cxnSp>
      <p:sp>
        <p:nvSpPr>
          <p:cNvPr id="665" name="Google Shape;665;p53"/>
          <p:cNvSpPr txBox="1">
            <a:spLocks noGrp="1"/>
          </p:cNvSpPr>
          <p:nvPr>
            <p:ph type="body" idx="1"/>
          </p:nvPr>
        </p:nvSpPr>
        <p:spPr>
          <a:xfrm>
            <a:off x="192475" y="900400"/>
            <a:ext cx="4112100" cy="3769500"/>
          </a:xfrm>
          <a:prstGeom prst="rect">
            <a:avLst/>
          </a:prstGeom>
          <a:noFill/>
        </p:spPr>
        <p:txBody>
          <a:bodyPr spcFirstLastPara="1" wrap="square" lIns="0" tIns="0" rIns="0" bIns="0" anchor="t" anchorCtr="0">
            <a:noAutofit/>
          </a:bodyPr>
          <a:lstStyle>
            <a:lvl1pPr marL="457200" lvl="0" indent="-311150" rtl="0">
              <a:lnSpc>
                <a:spcPct val="110000"/>
              </a:lnSpc>
              <a:spcBef>
                <a:spcPts val="14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1pPr>
            <a:lvl2pPr marL="914400" lvl="1"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2pPr>
            <a:lvl3pPr marL="1371600" lvl="2"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3pPr>
            <a:lvl4pPr marL="1828800" lvl="3"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4pPr>
            <a:lvl5pPr marL="2286000" lvl="4"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5pPr>
            <a:lvl6pPr marL="2743200" lvl="5" indent="-311150" rtl="0">
              <a:lnSpc>
                <a:spcPct val="110000"/>
              </a:lnSpc>
              <a:spcBef>
                <a:spcPts val="1400"/>
              </a:spcBef>
              <a:spcAft>
                <a:spcPts val="0"/>
              </a:spcAft>
              <a:buClr>
                <a:schemeClr val="dk1"/>
              </a:buClr>
              <a:buSzPts val="1300"/>
              <a:buFont typeface="Proxima Nova"/>
              <a:buAutoNum type="arabicPeriod"/>
              <a:defRPr sz="1300">
                <a:solidFill>
                  <a:schemeClr val="dk1"/>
                </a:solidFill>
                <a:latin typeface="Proxima Nova"/>
                <a:ea typeface="Proxima Nova"/>
                <a:cs typeface="Proxima Nova"/>
                <a:sym typeface="Proxima Nova"/>
              </a:defRPr>
            </a:lvl6pPr>
            <a:lvl7pPr marL="3200400" lvl="6" indent="-311150" rtl="0">
              <a:lnSpc>
                <a:spcPct val="110000"/>
              </a:lnSpc>
              <a:spcBef>
                <a:spcPts val="1000"/>
              </a:spcBef>
              <a:spcAft>
                <a:spcPts val="0"/>
              </a:spcAft>
              <a:buClr>
                <a:schemeClr val="dk1"/>
              </a:buClr>
              <a:buSzPts val="1300"/>
              <a:buFont typeface="Proxima Nova"/>
              <a:buAutoNum type="alphaLcPeriod"/>
              <a:defRPr sz="1300">
                <a:solidFill>
                  <a:schemeClr val="dk1"/>
                </a:solidFill>
                <a:latin typeface="Proxima Nova"/>
                <a:ea typeface="Proxima Nova"/>
                <a:cs typeface="Proxima Nova"/>
                <a:sym typeface="Proxima Nova"/>
              </a:defRPr>
            </a:lvl7pPr>
            <a:lvl8pPr marL="3657600" lvl="7" indent="-311150" rtl="0">
              <a:lnSpc>
                <a:spcPct val="110000"/>
              </a:lnSpc>
              <a:spcBef>
                <a:spcPts val="1000"/>
              </a:spcBef>
              <a:spcAft>
                <a:spcPts val="0"/>
              </a:spcAft>
              <a:buClr>
                <a:schemeClr val="dk1"/>
              </a:buClr>
              <a:buSzPts val="1300"/>
              <a:buFont typeface="Proxima Nova"/>
              <a:buAutoNum type="romanLcPeriod"/>
              <a:defRPr sz="1300">
                <a:solidFill>
                  <a:schemeClr val="dk1"/>
                </a:solidFill>
                <a:latin typeface="Proxima Nova"/>
                <a:ea typeface="Proxima Nova"/>
                <a:cs typeface="Proxima Nova"/>
                <a:sym typeface="Proxima Nova"/>
              </a:defRPr>
            </a:lvl8pPr>
            <a:lvl9pPr marL="4114800" lvl="8" indent="-311150" rtl="0">
              <a:lnSpc>
                <a:spcPct val="110000"/>
              </a:lnSpc>
              <a:spcBef>
                <a:spcPts val="1400"/>
              </a:spcBef>
              <a:spcAft>
                <a:spcPts val="1000"/>
              </a:spcAft>
              <a:buClr>
                <a:schemeClr val="dk1"/>
              </a:buClr>
              <a:buSzPts val="1300"/>
              <a:buFont typeface="Proxima Nova"/>
              <a:buAutoNum type="alphaUcPeriod"/>
              <a:defRPr sz="1300">
                <a:solidFill>
                  <a:schemeClr val="dk1"/>
                </a:solidFill>
                <a:latin typeface="Proxima Nova"/>
                <a:ea typeface="Proxima Nova"/>
                <a:cs typeface="Proxima Nova"/>
                <a:sym typeface="Proxima Nova"/>
              </a:defRPr>
            </a:lvl9pPr>
          </a:lstStyle>
          <a:p>
            <a:endParaRPr/>
          </a:p>
        </p:txBody>
      </p:sp>
      <p:sp>
        <p:nvSpPr>
          <p:cNvPr id="666" name="Google Shape;666;p53"/>
          <p:cNvSpPr txBox="1">
            <a:spLocks noGrp="1"/>
          </p:cNvSpPr>
          <p:nvPr>
            <p:ph type="body" idx="2"/>
          </p:nvPr>
        </p:nvSpPr>
        <p:spPr>
          <a:xfrm>
            <a:off x="4750000" y="900400"/>
            <a:ext cx="4112100" cy="3769500"/>
          </a:xfrm>
          <a:prstGeom prst="rect">
            <a:avLst/>
          </a:prstGeom>
          <a:noFill/>
        </p:spPr>
        <p:txBody>
          <a:bodyPr spcFirstLastPara="1" wrap="square" lIns="0" tIns="0" rIns="0" bIns="0" anchor="t" anchorCtr="0">
            <a:noAutofit/>
          </a:bodyPr>
          <a:lstStyle>
            <a:lvl1pPr marL="457200" lvl="0" indent="-311150" rtl="0">
              <a:lnSpc>
                <a:spcPct val="110000"/>
              </a:lnSpc>
              <a:spcBef>
                <a:spcPts val="14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1pPr>
            <a:lvl2pPr marL="914400" lvl="1"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2pPr>
            <a:lvl3pPr marL="1371600" lvl="2"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3pPr>
            <a:lvl4pPr marL="1828800" lvl="3"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4pPr>
            <a:lvl5pPr marL="2286000" lvl="4"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5pPr>
            <a:lvl6pPr marL="2743200" lvl="5" indent="-311150" rtl="0">
              <a:lnSpc>
                <a:spcPct val="110000"/>
              </a:lnSpc>
              <a:spcBef>
                <a:spcPts val="1400"/>
              </a:spcBef>
              <a:spcAft>
                <a:spcPts val="0"/>
              </a:spcAft>
              <a:buClr>
                <a:schemeClr val="dk1"/>
              </a:buClr>
              <a:buSzPts val="1300"/>
              <a:buFont typeface="Proxima Nova"/>
              <a:buAutoNum type="arabicPeriod"/>
              <a:defRPr sz="1300">
                <a:solidFill>
                  <a:schemeClr val="dk1"/>
                </a:solidFill>
                <a:latin typeface="Proxima Nova"/>
                <a:ea typeface="Proxima Nova"/>
                <a:cs typeface="Proxima Nova"/>
                <a:sym typeface="Proxima Nova"/>
              </a:defRPr>
            </a:lvl6pPr>
            <a:lvl7pPr marL="3200400" lvl="6" indent="-311150" rtl="0">
              <a:lnSpc>
                <a:spcPct val="110000"/>
              </a:lnSpc>
              <a:spcBef>
                <a:spcPts val="1000"/>
              </a:spcBef>
              <a:spcAft>
                <a:spcPts val="0"/>
              </a:spcAft>
              <a:buClr>
                <a:schemeClr val="dk1"/>
              </a:buClr>
              <a:buSzPts val="1300"/>
              <a:buFont typeface="Proxima Nova"/>
              <a:buAutoNum type="alphaLcPeriod"/>
              <a:defRPr sz="1300">
                <a:solidFill>
                  <a:schemeClr val="dk1"/>
                </a:solidFill>
                <a:latin typeface="Proxima Nova"/>
                <a:ea typeface="Proxima Nova"/>
                <a:cs typeface="Proxima Nova"/>
                <a:sym typeface="Proxima Nova"/>
              </a:defRPr>
            </a:lvl7pPr>
            <a:lvl8pPr marL="3657600" lvl="7" indent="-311150" rtl="0">
              <a:lnSpc>
                <a:spcPct val="110000"/>
              </a:lnSpc>
              <a:spcBef>
                <a:spcPts val="1000"/>
              </a:spcBef>
              <a:spcAft>
                <a:spcPts val="0"/>
              </a:spcAft>
              <a:buClr>
                <a:schemeClr val="dk1"/>
              </a:buClr>
              <a:buSzPts val="1300"/>
              <a:buFont typeface="Proxima Nova"/>
              <a:buAutoNum type="romanLcPeriod"/>
              <a:defRPr sz="1300">
                <a:solidFill>
                  <a:schemeClr val="dk1"/>
                </a:solidFill>
                <a:latin typeface="Proxima Nova"/>
                <a:ea typeface="Proxima Nova"/>
                <a:cs typeface="Proxima Nova"/>
                <a:sym typeface="Proxima Nova"/>
              </a:defRPr>
            </a:lvl8pPr>
            <a:lvl9pPr marL="4114800" lvl="8" indent="-311150" rtl="0">
              <a:lnSpc>
                <a:spcPct val="110000"/>
              </a:lnSpc>
              <a:spcBef>
                <a:spcPts val="1400"/>
              </a:spcBef>
              <a:spcAft>
                <a:spcPts val="1000"/>
              </a:spcAft>
              <a:buClr>
                <a:schemeClr val="dk1"/>
              </a:buClr>
              <a:buSzPts val="1300"/>
              <a:buFont typeface="Proxima Nova"/>
              <a:buAutoNum type="alphaUcPeriod"/>
              <a:defRPr sz="1300">
                <a:solidFill>
                  <a:schemeClr val="dk1"/>
                </a:solidFill>
                <a:latin typeface="Proxima Nova"/>
                <a:ea typeface="Proxima Nova"/>
                <a:cs typeface="Proxima Nova"/>
                <a:sym typeface="Proxima Nova"/>
              </a:defRPr>
            </a:lvl9pPr>
          </a:lstStyle>
          <a:p>
            <a:endParaRPr/>
          </a:p>
        </p:txBody>
      </p:sp>
      <p:sp>
        <p:nvSpPr>
          <p:cNvPr id="667" name="Google Shape;667;p5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7 – Diagram Box">
  <p:cSld name="Title Slide_4">
    <p:bg>
      <p:bgPr>
        <a:solidFill>
          <a:srgbClr val="FFFFFF"/>
        </a:solidFill>
        <a:effectLst/>
      </p:bgPr>
    </p:bg>
    <p:spTree>
      <p:nvGrpSpPr>
        <p:cNvPr id="1" name="Shape 668"/>
        <p:cNvGrpSpPr/>
        <p:nvPr/>
      </p:nvGrpSpPr>
      <p:grpSpPr>
        <a:xfrm>
          <a:off x="0" y="0"/>
          <a:ext cx="0" cy="0"/>
          <a:chOff x="0" y="0"/>
          <a:chExt cx="0" cy="0"/>
        </a:xfrm>
      </p:grpSpPr>
      <p:sp>
        <p:nvSpPr>
          <p:cNvPr id="669" name="Google Shape;669;p54"/>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70" name="Google Shape;670;p54"/>
          <p:cNvSpPr/>
          <p:nvPr/>
        </p:nvSpPr>
        <p:spPr>
          <a:xfrm>
            <a:off x="285750" y="907200"/>
            <a:ext cx="8569800" cy="3762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 name="Google Shape;671;p54"/>
          <p:cNvCxnSpPr/>
          <p:nvPr/>
        </p:nvCxnSpPr>
        <p:spPr>
          <a:xfrm>
            <a:off x="8855561"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672" name="Google Shape;672;p54"/>
          <p:cNvCxnSpPr/>
          <p:nvPr/>
        </p:nvCxnSpPr>
        <p:spPr>
          <a:xfrm>
            <a:off x="28753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673" name="Google Shape;673;p54"/>
          <p:cNvCxnSpPr/>
          <p:nvPr/>
        </p:nvCxnSpPr>
        <p:spPr>
          <a:xfrm rot="10800000">
            <a:off x="-228600" y="923925"/>
            <a:ext cx="114300" cy="0"/>
          </a:xfrm>
          <a:prstGeom prst="straightConnector1">
            <a:avLst/>
          </a:prstGeom>
          <a:noFill/>
          <a:ln w="9525" cap="flat" cmpd="sng">
            <a:solidFill>
              <a:srgbClr val="D9D9D9"/>
            </a:solidFill>
            <a:prstDash val="solid"/>
            <a:round/>
            <a:headEnd type="none" w="med" len="med"/>
            <a:tailEnd type="none" w="med" len="med"/>
          </a:ln>
        </p:spPr>
      </p:cxnSp>
      <p:cxnSp>
        <p:nvCxnSpPr>
          <p:cNvPr id="674" name="Google Shape;674;p54"/>
          <p:cNvCxnSpPr/>
          <p:nvPr/>
        </p:nvCxnSpPr>
        <p:spPr>
          <a:xfrm rot="10800000">
            <a:off x="-228600" y="4669500"/>
            <a:ext cx="114300" cy="0"/>
          </a:xfrm>
          <a:prstGeom prst="straightConnector1">
            <a:avLst/>
          </a:prstGeom>
          <a:noFill/>
          <a:ln w="9525" cap="flat" cmpd="sng">
            <a:solidFill>
              <a:srgbClr val="D9D9D9"/>
            </a:solidFill>
            <a:prstDash val="solid"/>
            <a:round/>
            <a:headEnd type="none" w="med" len="med"/>
            <a:tailEnd type="none" w="med" len="med"/>
          </a:ln>
        </p:spPr>
      </p:cxnSp>
      <p:sp>
        <p:nvSpPr>
          <p:cNvPr id="675" name="Google Shape;675;p5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3 – Standard">
  <p:cSld name="Title Slide_5">
    <p:spTree>
      <p:nvGrpSpPr>
        <p:cNvPr id="1" name="Shape 676"/>
        <p:cNvGrpSpPr/>
        <p:nvPr/>
      </p:nvGrpSpPr>
      <p:grpSpPr>
        <a:xfrm>
          <a:off x="0" y="0"/>
          <a:ext cx="0" cy="0"/>
          <a:chOff x="0" y="0"/>
          <a:chExt cx="0" cy="0"/>
        </a:xfrm>
      </p:grpSpPr>
      <p:sp>
        <p:nvSpPr>
          <p:cNvPr id="677" name="Google Shape;677;p55"/>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78" name="Google Shape;678;p55"/>
          <p:cNvSpPr txBox="1">
            <a:spLocks noGrp="1"/>
          </p:cNvSpPr>
          <p:nvPr>
            <p:ph type="body" idx="1"/>
          </p:nvPr>
        </p:nvSpPr>
        <p:spPr>
          <a:xfrm>
            <a:off x="915400" y="900400"/>
            <a:ext cx="7333200" cy="3769500"/>
          </a:xfrm>
          <a:prstGeom prst="rect">
            <a:avLst/>
          </a:prstGeom>
        </p:spPr>
        <p:txBody>
          <a:bodyPr spcFirstLastPara="1" wrap="square" lIns="0" tIns="0" rIns="0" bIns="0" anchor="t" anchorCtr="0">
            <a:noAutofit/>
          </a:bodyPr>
          <a:lstStyle>
            <a:lvl1pPr marL="457200" lvl="0" indent="-381000" rtl="0">
              <a:spcBef>
                <a:spcPts val="1400"/>
              </a:spcBef>
              <a:spcAft>
                <a:spcPts val="0"/>
              </a:spcAft>
              <a:buClr>
                <a:schemeClr val="dk1"/>
              </a:buClr>
              <a:buSzPts val="2400"/>
              <a:buFont typeface="Proxima Nova"/>
              <a:buChar char="​"/>
              <a:defRPr sz="2400">
                <a:solidFill>
                  <a:schemeClr val="dk1"/>
                </a:solidFill>
                <a:latin typeface="Proxima Nova"/>
                <a:ea typeface="Proxima Nova"/>
                <a:cs typeface="Proxima Nova"/>
                <a:sym typeface="Proxima Nova"/>
              </a:defRPr>
            </a:lvl1pPr>
            <a:lvl2pPr marL="914400" lvl="1" indent="-368300" rtl="0">
              <a:lnSpc>
                <a:spcPct val="110000"/>
              </a:lnSpc>
              <a:spcBef>
                <a:spcPts val="1000"/>
              </a:spcBef>
              <a:spcAft>
                <a:spcPts val="0"/>
              </a:spcAft>
              <a:buClr>
                <a:schemeClr val="dk1"/>
              </a:buClr>
              <a:buSzPts val="2200"/>
              <a:buFont typeface="Proxima Nova"/>
              <a:buChar char="•"/>
              <a:defRPr sz="2200">
                <a:solidFill>
                  <a:schemeClr val="dk1"/>
                </a:solidFill>
                <a:latin typeface="Proxima Nova"/>
                <a:ea typeface="Proxima Nova"/>
                <a:cs typeface="Proxima Nova"/>
                <a:sym typeface="Proxima Nova"/>
              </a:defRPr>
            </a:lvl2pPr>
            <a:lvl3pPr marL="1371600" lvl="2" indent="-355600" rtl="0">
              <a:lnSpc>
                <a:spcPct val="110000"/>
              </a:lnSpc>
              <a:spcBef>
                <a:spcPts val="1000"/>
              </a:spcBef>
              <a:spcAft>
                <a:spcPts val="0"/>
              </a:spcAft>
              <a:buClr>
                <a:schemeClr val="dk1"/>
              </a:buClr>
              <a:buSzPts val="2000"/>
              <a:buFont typeface="Proxima Nova"/>
              <a:buChar char="–"/>
              <a:defRPr sz="2000">
                <a:solidFill>
                  <a:schemeClr val="dk1"/>
                </a:solidFill>
                <a:latin typeface="Proxima Nova"/>
                <a:ea typeface="Proxima Nova"/>
                <a:cs typeface="Proxima Nova"/>
                <a:sym typeface="Proxima Nova"/>
              </a:defRPr>
            </a:lvl3pPr>
            <a:lvl4pPr marL="1828800" lvl="3" indent="-342900" rtl="0">
              <a:lnSpc>
                <a:spcPct val="110000"/>
              </a:lnSpc>
              <a:spcBef>
                <a:spcPts val="1000"/>
              </a:spcBef>
              <a:spcAft>
                <a:spcPts val="0"/>
              </a:spcAft>
              <a:buClr>
                <a:schemeClr val="dk1"/>
              </a:buClr>
              <a:buSzPts val="1800"/>
              <a:buFont typeface="Proxima Nova"/>
              <a:buChar char="•"/>
              <a:defRPr sz="1800">
                <a:solidFill>
                  <a:schemeClr val="dk1"/>
                </a:solidFill>
                <a:latin typeface="Proxima Nova"/>
                <a:ea typeface="Proxima Nova"/>
                <a:cs typeface="Proxima Nova"/>
                <a:sym typeface="Proxima Nova"/>
              </a:defRPr>
            </a:lvl4pPr>
            <a:lvl5pPr marL="2286000" lvl="4"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5pPr>
            <a:lvl6pPr marL="2743200" lvl="5" indent="-317500" rtl="0">
              <a:lnSpc>
                <a:spcPct val="110000"/>
              </a:lnSpc>
              <a:spcBef>
                <a:spcPts val="1400"/>
              </a:spcBef>
              <a:spcAft>
                <a:spcPts val="0"/>
              </a:spcAft>
              <a:buClr>
                <a:schemeClr val="dk1"/>
              </a:buClr>
              <a:buSzPts val="1400"/>
              <a:buFont typeface="Proxima Nova"/>
              <a:buAutoNum type="arabicPeriod"/>
              <a:defRPr>
                <a:solidFill>
                  <a:schemeClr val="dk1"/>
                </a:solidFill>
                <a:latin typeface="Proxima Nova"/>
                <a:ea typeface="Proxima Nova"/>
                <a:cs typeface="Proxima Nova"/>
                <a:sym typeface="Proxima Nova"/>
              </a:defRPr>
            </a:lvl6pPr>
            <a:lvl7pPr marL="3200400" lvl="6" indent="-298450" rtl="0">
              <a:lnSpc>
                <a:spcPct val="110000"/>
              </a:lnSpc>
              <a:spcBef>
                <a:spcPts val="1000"/>
              </a:spcBef>
              <a:spcAft>
                <a:spcPts val="0"/>
              </a:spcAft>
              <a:buClr>
                <a:schemeClr val="dk1"/>
              </a:buClr>
              <a:buSzPts val="1100"/>
              <a:buFont typeface="Proxima Nova"/>
              <a:buAutoNum type="alphaLcPeriod"/>
              <a:defRPr>
                <a:solidFill>
                  <a:schemeClr val="dk1"/>
                </a:solidFill>
                <a:latin typeface="Proxima Nova"/>
                <a:ea typeface="Proxima Nova"/>
                <a:cs typeface="Proxima Nova"/>
                <a:sym typeface="Proxima Nova"/>
              </a:defRPr>
            </a:lvl7pPr>
            <a:lvl8pPr marL="3657600" lvl="7" indent="-285750" rtl="0">
              <a:lnSpc>
                <a:spcPct val="110000"/>
              </a:lnSpc>
              <a:spcBef>
                <a:spcPts val="1000"/>
              </a:spcBef>
              <a:spcAft>
                <a:spcPts val="0"/>
              </a:spcAft>
              <a:buClr>
                <a:schemeClr val="dk1"/>
              </a:buClr>
              <a:buSzPts val="900"/>
              <a:buFont typeface="Proxima Nova"/>
              <a:buAutoNum type="romanLcPeriod"/>
              <a:defRPr>
                <a:solidFill>
                  <a:schemeClr val="dk1"/>
                </a:solidFill>
                <a:latin typeface="Proxima Nova"/>
                <a:ea typeface="Proxima Nova"/>
                <a:cs typeface="Proxima Nova"/>
                <a:sym typeface="Proxima Nova"/>
              </a:defRPr>
            </a:lvl8pPr>
            <a:lvl9pPr marL="4114800" lvl="8" indent="-317500" rtl="0">
              <a:lnSpc>
                <a:spcPct val="110000"/>
              </a:lnSpc>
              <a:spcBef>
                <a:spcPts val="1400"/>
              </a:spcBef>
              <a:spcAft>
                <a:spcPts val="1000"/>
              </a:spcAft>
              <a:buClr>
                <a:schemeClr val="dk1"/>
              </a:buClr>
              <a:buSzPts val="1400"/>
              <a:buFont typeface="Proxima Nova"/>
              <a:buAutoNum type="alphaUcPeriod"/>
              <a:defRPr>
                <a:solidFill>
                  <a:schemeClr val="dk1"/>
                </a:solidFill>
                <a:latin typeface="Proxima Nova"/>
                <a:ea typeface="Proxima Nova"/>
                <a:cs typeface="Proxima Nova"/>
                <a:sym typeface="Proxima Nova"/>
              </a:defRPr>
            </a:lvl9pPr>
          </a:lstStyle>
          <a:p>
            <a:endParaRPr/>
          </a:p>
        </p:txBody>
      </p:sp>
      <p:sp>
        <p:nvSpPr>
          <p:cNvPr id="679" name="Google Shape;679;p5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rgbClr val="138B7C"/>
                </a:solidFill>
                <a:latin typeface="Proxima Nova"/>
                <a:ea typeface="Proxima Nova"/>
                <a:cs typeface="Proxima Nova"/>
                <a:sym typeface="Proxima Nova"/>
              </a:defRPr>
            </a:lvl1pPr>
            <a:lvl2pPr lvl="1" rtl="0">
              <a:buNone/>
              <a:defRPr>
                <a:solidFill>
                  <a:srgbClr val="138B7C"/>
                </a:solidFill>
                <a:latin typeface="Proxima Nova"/>
                <a:ea typeface="Proxima Nova"/>
                <a:cs typeface="Proxima Nova"/>
                <a:sym typeface="Proxima Nova"/>
              </a:defRPr>
            </a:lvl2pPr>
            <a:lvl3pPr lvl="2" rtl="0">
              <a:buNone/>
              <a:defRPr>
                <a:solidFill>
                  <a:srgbClr val="138B7C"/>
                </a:solidFill>
                <a:latin typeface="Proxima Nova"/>
                <a:ea typeface="Proxima Nova"/>
                <a:cs typeface="Proxima Nova"/>
                <a:sym typeface="Proxima Nova"/>
              </a:defRPr>
            </a:lvl3pPr>
            <a:lvl4pPr lvl="3" rtl="0">
              <a:buNone/>
              <a:defRPr>
                <a:solidFill>
                  <a:srgbClr val="138B7C"/>
                </a:solidFill>
                <a:latin typeface="Proxima Nova"/>
                <a:ea typeface="Proxima Nova"/>
                <a:cs typeface="Proxima Nova"/>
                <a:sym typeface="Proxima Nova"/>
              </a:defRPr>
            </a:lvl4pPr>
            <a:lvl5pPr lvl="4" rtl="0">
              <a:buNone/>
              <a:defRPr>
                <a:solidFill>
                  <a:srgbClr val="138B7C"/>
                </a:solidFill>
                <a:latin typeface="Proxima Nova"/>
                <a:ea typeface="Proxima Nova"/>
                <a:cs typeface="Proxima Nova"/>
                <a:sym typeface="Proxima Nova"/>
              </a:defRPr>
            </a:lvl5pPr>
            <a:lvl6pPr lvl="5" rtl="0">
              <a:buNone/>
              <a:defRPr>
                <a:solidFill>
                  <a:srgbClr val="138B7C"/>
                </a:solidFill>
                <a:latin typeface="Proxima Nova"/>
                <a:ea typeface="Proxima Nova"/>
                <a:cs typeface="Proxima Nova"/>
                <a:sym typeface="Proxima Nova"/>
              </a:defRPr>
            </a:lvl6pPr>
            <a:lvl7pPr lvl="6" rtl="0">
              <a:buNone/>
              <a:defRPr>
                <a:solidFill>
                  <a:srgbClr val="138B7C"/>
                </a:solidFill>
                <a:latin typeface="Proxima Nova"/>
                <a:ea typeface="Proxima Nova"/>
                <a:cs typeface="Proxima Nova"/>
                <a:sym typeface="Proxima Nova"/>
              </a:defRPr>
            </a:lvl7pPr>
            <a:lvl8pPr lvl="7" rtl="0">
              <a:buNone/>
              <a:defRPr>
                <a:solidFill>
                  <a:srgbClr val="138B7C"/>
                </a:solidFill>
                <a:latin typeface="Proxima Nova"/>
                <a:ea typeface="Proxima Nova"/>
                <a:cs typeface="Proxima Nova"/>
                <a:sym typeface="Proxima Nova"/>
              </a:defRPr>
            </a:lvl8pPr>
            <a:lvl9pPr lvl="8" rtl="0">
              <a:buNone/>
              <a:defRPr>
                <a:solidFill>
                  <a:srgbClr val="138B7C"/>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ection Header with Photo – Aqua">
  <p:cSld name="Section Header with Photo – Aqua">
    <p:bg>
      <p:bgPr>
        <a:blipFill>
          <a:blip r:embed="rId2">
            <a:alphaModFix/>
          </a:blip>
          <a:stretch>
            <a:fillRect/>
          </a:stretch>
        </a:blipFill>
        <a:effectLst/>
      </p:bgPr>
    </p:bg>
    <p:spTree>
      <p:nvGrpSpPr>
        <p:cNvPr id="1" name="Shape 76"/>
        <p:cNvGrpSpPr/>
        <p:nvPr/>
      </p:nvGrpSpPr>
      <p:grpSpPr>
        <a:xfrm>
          <a:off x="0" y="0"/>
          <a:ext cx="0" cy="0"/>
          <a:chOff x="0" y="0"/>
          <a:chExt cx="0" cy="0"/>
        </a:xfrm>
      </p:grpSpPr>
      <p:sp>
        <p:nvSpPr>
          <p:cNvPr id="77" name="Google Shape;77;p7"/>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8" name="Google Shape;78;p7"/>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00C1D5">
                  <a:alpha val="40000"/>
                </a:srgbClr>
              </a:gs>
              <a:gs pos="24000">
                <a:srgbClr val="00C1D5">
                  <a:alpha val="40000"/>
                </a:srgbClr>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9" name="Google Shape;79;p7"/>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0" name="Google Shape;80;p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81" name="Google Shape;81;p7"/>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2" name="Google Shape;82;p7"/>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83" name="Google Shape;83;p7"/>
          <p:cNvGrpSpPr/>
          <p:nvPr/>
        </p:nvGrpSpPr>
        <p:grpSpPr>
          <a:xfrm>
            <a:off x="456149" y="4833756"/>
            <a:ext cx="888551" cy="140016"/>
            <a:chOff x="863272" y="6563918"/>
            <a:chExt cx="861082" cy="135727"/>
          </a:xfrm>
        </p:grpSpPr>
        <p:sp>
          <p:nvSpPr>
            <p:cNvPr id="84" name="Google Shape;84;p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5" name="Google Shape;85;p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6" name="Google Shape;86;p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7" name="Google Shape;87;p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8" name="Google Shape;88;p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9" name="Google Shape;89;p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0" name="Google Shape;90;p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91" name="Google Shape;91;p7"/>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ection Header with Photo – White">
  <p:cSld name="Section Header with Photo – White">
    <p:bg>
      <p:bgPr>
        <a:blipFill>
          <a:blip r:embed="rId2">
            <a:alphaModFix/>
          </a:blip>
          <a:stretch>
            <a:fillRect/>
          </a:stretch>
        </a:blipFill>
        <a:effectLst/>
      </p:bgPr>
    </p:bg>
    <p:spTree>
      <p:nvGrpSpPr>
        <p:cNvPr id="1" name="Shape 92"/>
        <p:cNvGrpSpPr/>
        <p:nvPr/>
      </p:nvGrpSpPr>
      <p:grpSpPr>
        <a:xfrm>
          <a:off x="0" y="0"/>
          <a:ext cx="0" cy="0"/>
          <a:chOff x="0" y="0"/>
          <a:chExt cx="0" cy="0"/>
        </a:xfrm>
      </p:grpSpPr>
      <p:sp>
        <p:nvSpPr>
          <p:cNvPr id="93" name="Google Shape;93;p8"/>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4" name="Google Shape;94;p8"/>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FFFFFF">
                  <a:alpha val="58823"/>
                </a:srgbClr>
              </a:gs>
              <a:gs pos="24000">
                <a:srgbClr val="FFFFFF">
                  <a:alpha val="58823"/>
                </a:srgbClr>
              </a:gs>
              <a:gs pos="78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5" name="Google Shape;95;p8"/>
          <p:cNvSpPr/>
          <p:nvPr/>
        </p:nvSpPr>
        <p:spPr>
          <a:xfrm>
            <a:off x="6703488"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6" name="Google Shape;96;p8"/>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7" name="Google Shape;97;p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98" name="Google Shape;98;p8"/>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9" name="Google Shape;99;p8"/>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100" name="Google Shape;100;p8"/>
          <p:cNvGrpSpPr/>
          <p:nvPr/>
        </p:nvGrpSpPr>
        <p:grpSpPr>
          <a:xfrm>
            <a:off x="456149" y="4833756"/>
            <a:ext cx="888551" cy="140016"/>
            <a:chOff x="863272" y="6563918"/>
            <a:chExt cx="861082" cy="135727"/>
          </a:xfrm>
        </p:grpSpPr>
        <p:sp>
          <p:nvSpPr>
            <p:cNvPr id="101" name="Google Shape;101;p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2" name="Google Shape;102;p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3" name="Google Shape;103;p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4" name="Google Shape;104;p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5" name="Google Shape;105;p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6" name="Google Shape;106;p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7" name="Google Shape;107;p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108" name="Google Shape;108;p8"/>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Quote with Photo">
  <p:cSld name="Quote with Photo">
    <p:bg>
      <p:bgPr>
        <a:blipFill>
          <a:blip r:embed="rId2">
            <a:alphaModFix/>
          </a:blip>
          <a:stretch>
            <a:fillRect/>
          </a:stretch>
        </a:blipFill>
        <a:effectLst/>
      </p:bgPr>
    </p:bg>
    <p:spTree>
      <p:nvGrpSpPr>
        <p:cNvPr id="1" name="Shape 109"/>
        <p:cNvGrpSpPr/>
        <p:nvPr/>
      </p:nvGrpSpPr>
      <p:grpSpPr>
        <a:xfrm>
          <a:off x="0" y="0"/>
          <a:ext cx="0" cy="0"/>
          <a:chOff x="0" y="0"/>
          <a:chExt cx="0" cy="0"/>
        </a:xfrm>
      </p:grpSpPr>
      <p:sp>
        <p:nvSpPr>
          <p:cNvPr id="110" name="Google Shape;110;p9"/>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78BE20">
                  <a:alpha val="45882"/>
                </a:srgbClr>
              </a:gs>
              <a:gs pos="24000">
                <a:srgbClr val="78BE20">
                  <a:alpha val="45882"/>
                </a:srgbClr>
              </a:gs>
              <a:gs pos="79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1" name="Google Shape;111;p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12" name="Google Shape;112;p9"/>
          <p:cNvGrpSpPr/>
          <p:nvPr/>
        </p:nvGrpSpPr>
        <p:grpSpPr>
          <a:xfrm>
            <a:off x="456149" y="4833756"/>
            <a:ext cx="888551" cy="140016"/>
            <a:chOff x="863272" y="6563918"/>
            <a:chExt cx="861082" cy="135727"/>
          </a:xfrm>
        </p:grpSpPr>
        <p:sp>
          <p:nvSpPr>
            <p:cNvPr id="113" name="Google Shape;113;p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4" name="Google Shape;114;p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5" name="Google Shape;115;p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6" name="Google Shape;116;p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7" name="Google Shape;117;p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8" name="Google Shape;118;p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9" name="Google Shape;119;p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20" name="Google Shape;120;p9"/>
          <p:cNvSpPr txBox="1"/>
          <p:nvPr/>
        </p:nvSpPr>
        <p:spPr>
          <a:xfrm flipH="1">
            <a:off x="1557179" y="4879744"/>
            <a:ext cx="29091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21" name="Google Shape;121;p9"/>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22" name="Google Shape;122;p9"/>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Quote with Photo – Purple">
  <p:cSld name="Quote with Photo – Purple">
    <p:bg>
      <p:bgPr>
        <a:blipFill>
          <a:blip r:embed="rId2">
            <a:alphaModFix/>
          </a:blip>
          <a:stretch>
            <a:fillRect/>
          </a:stretch>
        </a:blipFill>
        <a:effectLst/>
      </p:bgPr>
    </p:bg>
    <p:spTree>
      <p:nvGrpSpPr>
        <p:cNvPr id="1" name="Shape 123"/>
        <p:cNvGrpSpPr/>
        <p:nvPr/>
      </p:nvGrpSpPr>
      <p:grpSpPr>
        <a:xfrm>
          <a:off x="0" y="0"/>
          <a:ext cx="0" cy="0"/>
          <a:chOff x="0" y="0"/>
          <a:chExt cx="0" cy="0"/>
        </a:xfrm>
      </p:grpSpPr>
      <p:sp>
        <p:nvSpPr>
          <p:cNvPr id="124" name="Google Shape;124;p10"/>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7F35AB">
                  <a:alpha val="26666"/>
                </a:srgbClr>
              </a:gs>
              <a:gs pos="82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5" name="Google Shape;125;p1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26" name="Google Shape;126;p10"/>
          <p:cNvGrpSpPr/>
          <p:nvPr/>
        </p:nvGrpSpPr>
        <p:grpSpPr>
          <a:xfrm>
            <a:off x="456149" y="4833756"/>
            <a:ext cx="888551" cy="140016"/>
            <a:chOff x="863272" y="6563918"/>
            <a:chExt cx="861082" cy="135727"/>
          </a:xfrm>
        </p:grpSpPr>
        <p:sp>
          <p:nvSpPr>
            <p:cNvPr id="127" name="Google Shape;127;p10"/>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28" name="Google Shape;128;p10"/>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29" name="Google Shape;129;p10"/>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0" name="Google Shape;130;p10"/>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1" name="Google Shape;131;p10"/>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2" name="Google Shape;132;p10"/>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3" name="Google Shape;133;p10"/>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34" name="Google Shape;134;p10"/>
          <p:cNvSpPr txBox="1"/>
          <p:nvPr/>
        </p:nvSpPr>
        <p:spPr>
          <a:xfrm flipH="1">
            <a:off x="1557201" y="4879744"/>
            <a:ext cx="24279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35" name="Google Shape;135;p10"/>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36" name="Google Shape;136;p10"/>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1.pn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56">
            <a:alphaModFix/>
          </a:blip>
          <a:srcRect/>
          <a:stretch/>
        </p:blipFill>
        <p:spPr>
          <a:xfrm>
            <a:off x="-1" y="5074920"/>
            <a:ext cx="9144000" cy="71419"/>
          </a:xfrm>
          <a:prstGeom prst="rect">
            <a:avLst/>
          </a:prstGeom>
          <a:noFill/>
          <a:ln>
            <a:noFill/>
          </a:ln>
        </p:spPr>
      </p:pic>
      <p:sp>
        <p:nvSpPr>
          <p:cNvPr id="7" name="Google Shape;7;p1"/>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accent2"/>
              </a:buClr>
              <a:buSzPts val="2100"/>
              <a:buFont typeface="Proxima Nova"/>
              <a:buNone/>
              <a:defRPr sz="2100" i="0" u="none" strike="noStrike" cap="none">
                <a:solidFill>
                  <a:schemeClr val="accent2"/>
                </a:solidFill>
                <a:latin typeface="Proxima Nova"/>
                <a:ea typeface="Proxima Nova"/>
                <a:cs typeface="Proxima Nova"/>
                <a:sym typeface="Proxima Nova"/>
              </a:defRPr>
            </a:lvl1pPr>
            <a:lvl2pPr lvl="1">
              <a:spcBef>
                <a:spcPts val="0"/>
              </a:spcBef>
              <a:spcAft>
                <a:spcPts val="0"/>
              </a:spcAft>
              <a:buSzPts val="1100"/>
              <a:buFont typeface="Proxima Nova"/>
              <a:buNone/>
              <a:defRPr sz="1400">
                <a:latin typeface="Proxima Nova"/>
                <a:ea typeface="Proxima Nova"/>
                <a:cs typeface="Proxima Nova"/>
                <a:sym typeface="Proxima Nova"/>
              </a:defRPr>
            </a:lvl2pPr>
            <a:lvl3pPr lvl="2">
              <a:spcBef>
                <a:spcPts val="0"/>
              </a:spcBef>
              <a:spcAft>
                <a:spcPts val="0"/>
              </a:spcAft>
              <a:buSzPts val="1100"/>
              <a:buFont typeface="Proxima Nova"/>
              <a:buNone/>
              <a:defRPr sz="1400">
                <a:latin typeface="Proxima Nova"/>
                <a:ea typeface="Proxima Nova"/>
                <a:cs typeface="Proxima Nova"/>
                <a:sym typeface="Proxima Nova"/>
              </a:defRPr>
            </a:lvl3pPr>
            <a:lvl4pPr lvl="3">
              <a:spcBef>
                <a:spcPts val="0"/>
              </a:spcBef>
              <a:spcAft>
                <a:spcPts val="0"/>
              </a:spcAft>
              <a:buSzPts val="1100"/>
              <a:buFont typeface="Proxima Nova"/>
              <a:buNone/>
              <a:defRPr sz="1400">
                <a:latin typeface="Proxima Nova"/>
                <a:ea typeface="Proxima Nova"/>
                <a:cs typeface="Proxima Nova"/>
                <a:sym typeface="Proxima Nova"/>
              </a:defRPr>
            </a:lvl4pPr>
            <a:lvl5pPr lvl="4">
              <a:spcBef>
                <a:spcPts val="0"/>
              </a:spcBef>
              <a:spcAft>
                <a:spcPts val="0"/>
              </a:spcAft>
              <a:buSzPts val="1100"/>
              <a:buFont typeface="Proxima Nova"/>
              <a:buNone/>
              <a:defRPr sz="1400">
                <a:latin typeface="Proxima Nova"/>
                <a:ea typeface="Proxima Nova"/>
                <a:cs typeface="Proxima Nova"/>
                <a:sym typeface="Proxima Nova"/>
              </a:defRPr>
            </a:lvl5pPr>
            <a:lvl6pPr lvl="5">
              <a:spcBef>
                <a:spcPts val="0"/>
              </a:spcBef>
              <a:spcAft>
                <a:spcPts val="0"/>
              </a:spcAft>
              <a:buSzPts val="1100"/>
              <a:buFont typeface="Proxima Nova"/>
              <a:buNone/>
              <a:defRPr sz="1400">
                <a:latin typeface="Proxima Nova"/>
                <a:ea typeface="Proxima Nova"/>
                <a:cs typeface="Proxima Nova"/>
                <a:sym typeface="Proxima Nova"/>
              </a:defRPr>
            </a:lvl6pPr>
            <a:lvl7pPr lvl="6">
              <a:spcBef>
                <a:spcPts val="0"/>
              </a:spcBef>
              <a:spcAft>
                <a:spcPts val="0"/>
              </a:spcAft>
              <a:buSzPts val="1100"/>
              <a:buFont typeface="Proxima Nova"/>
              <a:buNone/>
              <a:defRPr sz="1400">
                <a:latin typeface="Proxima Nova"/>
                <a:ea typeface="Proxima Nova"/>
                <a:cs typeface="Proxima Nova"/>
                <a:sym typeface="Proxima Nova"/>
              </a:defRPr>
            </a:lvl7pPr>
            <a:lvl8pPr lvl="7">
              <a:spcBef>
                <a:spcPts val="0"/>
              </a:spcBef>
              <a:spcAft>
                <a:spcPts val="0"/>
              </a:spcAft>
              <a:buSzPts val="1100"/>
              <a:buFont typeface="Proxima Nova"/>
              <a:buNone/>
              <a:defRPr sz="1400">
                <a:latin typeface="Proxima Nova"/>
                <a:ea typeface="Proxima Nova"/>
                <a:cs typeface="Proxima Nova"/>
                <a:sym typeface="Proxima Nova"/>
              </a:defRPr>
            </a:lvl8pPr>
            <a:lvl9pPr lvl="8">
              <a:spcBef>
                <a:spcPts val="0"/>
              </a:spcBef>
              <a:spcAft>
                <a:spcPts val="0"/>
              </a:spcAft>
              <a:buSzPts val="1100"/>
              <a:buFont typeface="Proxima Nova"/>
              <a:buNone/>
              <a:defRPr sz="1400">
                <a:latin typeface="Proxima Nova"/>
                <a:ea typeface="Proxima Nova"/>
                <a:cs typeface="Proxima Nova"/>
                <a:sym typeface="Proxima Nova"/>
              </a:defRPr>
            </a:lvl9pPr>
          </a:lstStyle>
          <a:p>
            <a:endParaRPr/>
          </a:p>
        </p:txBody>
      </p:sp>
      <p:sp>
        <p:nvSpPr>
          <p:cNvPr id="8" name="Google Shape;8;p1"/>
          <p:cNvSpPr txBox="1">
            <a:spLocks noGrp="1"/>
          </p:cNvSpPr>
          <p:nvPr>
            <p:ph type="body" idx="1"/>
          </p:nvPr>
        </p:nvSpPr>
        <p:spPr>
          <a:xfrm>
            <a:off x="457200" y="1200152"/>
            <a:ext cx="8229600" cy="3435300"/>
          </a:xfrm>
          <a:prstGeom prst="rect">
            <a:avLst/>
          </a:prstGeom>
          <a:noFill/>
          <a:ln>
            <a:noFill/>
          </a:ln>
        </p:spPr>
        <p:txBody>
          <a:bodyPr spcFirstLastPara="1" wrap="square" lIns="0" tIns="0" rIns="0" bIns="0" anchor="t" anchorCtr="0">
            <a:noAutofit/>
          </a:bodyPr>
          <a:lstStyle>
            <a:lvl1pPr marL="457200" marR="0" lvl="0" indent="-317500" algn="l"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L="914400" marR="0" lvl="1" indent="-304800"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L="1371600" marR="0" lvl="2" indent="-298450"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L="1828800" marR="0" lvl="3" indent="-285750"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L="2286000" marR="0" lvl="4" indent="-285750"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L="2743200" marR="0" lvl="5" indent="-317500"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L="3200400" marR="0" lvl="6" indent="-298450"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L="3657600" marR="0" lvl="7" indent="-285750"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L="4114800" marR="0" lvl="8" indent="-317500"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9" name="Google Shape;9;p1"/>
          <p:cNvSpPr txBox="1">
            <a:spLocks noGrp="1"/>
          </p:cNvSpPr>
          <p:nvPr>
            <p:ph type="ftr" idx="11"/>
          </p:nvPr>
        </p:nvSpPr>
        <p:spPr>
          <a:xfrm>
            <a:off x="3028548" y="5514022"/>
            <a:ext cx="30870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A3A3A5"/>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6458442" y="5514022"/>
            <a:ext cx="20568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A3A3A5"/>
                </a:solidFill>
                <a:latin typeface="Arial"/>
                <a:ea typeface="Arial"/>
                <a:cs typeface="Arial"/>
                <a:sym typeface="Arial"/>
              </a:defRPr>
            </a:lvl1pPr>
            <a:lvl2pPr marL="0" marR="0" lvl="1" indent="0" algn="r" rtl="0">
              <a:spcBef>
                <a:spcPts val="0"/>
              </a:spcBef>
              <a:buNone/>
              <a:defRPr sz="900" b="0" i="0" u="none" strike="noStrike" cap="none">
                <a:solidFill>
                  <a:srgbClr val="A3A3A5"/>
                </a:solidFill>
                <a:latin typeface="Arial"/>
                <a:ea typeface="Arial"/>
                <a:cs typeface="Arial"/>
                <a:sym typeface="Arial"/>
              </a:defRPr>
            </a:lvl2pPr>
            <a:lvl3pPr marL="0" marR="0" lvl="2" indent="0" algn="r" rtl="0">
              <a:spcBef>
                <a:spcPts val="0"/>
              </a:spcBef>
              <a:buNone/>
              <a:defRPr sz="900" b="0" i="0" u="none" strike="noStrike" cap="none">
                <a:solidFill>
                  <a:srgbClr val="A3A3A5"/>
                </a:solidFill>
                <a:latin typeface="Arial"/>
                <a:ea typeface="Arial"/>
                <a:cs typeface="Arial"/>
                <a:sym typeface="Arial"/>
              </a:defRPr>
            </a:lvl3pPr>
            <a:lvl4pPr marL="0" marR="0" lvl="3" indent="0" algn="r" rtl="0">
              <a:spcBef>
                <a:spcPts val="0"/>
              </a:spcBef>
              <a:buNone/>
              <a:defRPr sz="900" b="0" i="0" u="none" strike="noStrike" cap="none">
                <a:solidFill>
                  <a:srgbClr val="A3A3A5"/>
                </a:solidFill>
                <a:latin typeface="Arial"/>
                <a:ea typeface="Arial"/>
                <a:cs typeface="Arial"/>
                <a:sym typeface="Arial"/>
              </a:defRPr>
            </a:lvl4pPr>
            <a:lvl5pPr marL="0" marR="0" lvl="4" indent="0" algn="r" rtl="0">
              <a:spcBef>
                <a:spcPts val="0"/>
              </a:spcBef>
              <a:buNone/>
              <a:defRPr sz="900" b="0" i="0" u="none" strike="noStrike" cap="none">
                <a:solidFill>
                  <a:srgbClr val="A3A3A5"/>
                </a:solidFill>
                <a:latin typeface="Arial"/>
                <a:ea typeface="Arial"/>
                <a:cs typeface="Arial"/>
                <a:sym typeface="Arial"/>
              </a:defRPr>
            </a:lvl5pPr>
            <a:lvl6pPr marL="0" marR="0" lvl="5" indent="0" algn="r" rtl="0">
              <a:spcBef>
                <a:spcPts val="0"/>
              </a:spcBef>
              <a:buNone/>
              <a:defRPr sz="900" b="0" i="0" u="none" strike="noStrike" cap="none">
                <a:solidFill>
                  <a:srgbClr val="A3A3A5"/>
                </a:solidFill>
                <a:latin typeface="Arial"/>
                <a:ea typeface="Arial"/>
                <a:cs typeface="Arial"/>
                <a:sym typeface="Arial"/>
              </a:defRPr>
            </a:lvl6pPr>
            <a:lvl7pPr marL="0" marR="0" lvl="6" indent="0" algn="r" rtl="0">
              <a:spcBef>
                <a:spcPts val="0"/>
              </a:spcBef>
              <a:buNone/>
              <a:defRPr sz="900" b="0" i="0" u="none" strike="noStrike" cap="none">
                <a:solidFill>
                  <a:srgbClr val="A3A3A5"/>
                </a:solidFill>
                <a:latin typeface="Arial"/>
                <a:ea typeface="Arial"/>
                <a:cs typeface="Arial"/>
                <a:sym typeface="Arial"/>
              </a:defRPr>
            </a:lvl7pPr>
            <a:lvl8pPr marL="0" marR="0" lvl="7" indent="0" algn="r" rtl="0">
              <a:spcBef>
                <a:spcPts val="0"/>
              </a:spcBef>
              <a:buNone/>
              <a:defRPr sz="900" b="0" i="0" u="none" strike="noStrike" cap="none">
                <a:solidFill>
                  <a:srgbClr val="A3A3A5"/>
                </a:solidFill>
                <a:latin typeface="Arial"/>
                <a:ea typeface="Arial"/>
                <a:cs typeface="Arial"/>
                <a:sym typeface="Arial"/>
              </a:defRPr>
            </a:lvl8pPr>
            <a:lvl9pPr marL="0" marR="0" lvl="8" indent="0" algn="r" rtl="0">
              <a:spcBef>
                <a:spcPts val="0"/>
              </a:spcBef>
              <a:buNone/>
              <a:defRPr sz="900" b="0" i="0" u="none" strike="noStrike" cap="none">
                <a:solidFill>
                  <a:srgbClr val="A3A3A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grpSp>
        <p:nvGrpSpPr>
          <p:cNvPr id="11" name="Google Shape;11;p1"/>
          <p:cNvGrpSpPr/>
          <p:nvPr/>
        </p:nvGrpSpPr>
        <p:grpSpPr>
          <a:xfrm>
            <a:off x="456149" y="4833756"/>
            <a:ext cx="888551" cy="140016"/>
            <a:chOff x="863272" y="6563918"/>
            <a:chExt cx="861082" cy="135727"/>
          </a:xfrm>
        </p:grpSpPr>
        <p:sp>
          <p:nvSpPr>
            <p:cNvPr id="12" name="Google Shape;12;p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3" name="Google Shape;13;p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4" name="Google Shape;14;p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5" name="Google Shape;15;p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6" name="Google Shape;16;p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 name="Google Shape;17;p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8" name="Google Shape;18;p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grpSp>
      <p:sp>
        <p:nvSpPr>
          <p:cNvPr id="19" name="Google Shape;19;p1"/>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orient="horz" pos="1404">
          <p15:clr>
            <a:srgbClr val="F26B43"/>
          </p15:clr>
        </p15:guide>
        <p15:guide id="4" orient="horz" pos="1188">
          <p15:clr>
            <a:srgbClr val="F26B43"/>
          </p15:clr>
        </p15:guide>
        <p15:guide id="5" orient="horz" pos="972">
          <p15:clr>
            <a:srgbClr val="F26B43"/>
          </p15:clr>
        </p15:guide>
        <p15:guide id="6" orient="horz" pos="756">
          <p15:clr>
            <a:srgbClr val="F26B43"/>
          </p15:clr>
        </p15:guide>
        <p15:guide id="7" orient="horz" pos="540">
          <p15:clr>
            <a:srgbClr val="F26B43"/>
          </p15:clr>
        </p15:guide>
        <p15:guide id="8" orient="horz" pos="432">
          <p15:clr>
            <a:srgbClr val="F26B43"/>
          </p15:clr>
        </p15:guide>
        <p15:guide id="9" orient="horz" pos="216">
          <p15:clr>
            <a:srgbClr val="F26B43"/>
          </p15:clr>
        </p15:guide>
        <p15:guide id="10" orient="horz">
          <p15:clr>
            <a:srgbClr val="F26B43"/>
          </p15:clr>
        </p15:guide>
        <p15:guide id="11" orient="horz" pos="1836">
          <p15:clr>
            <a:srgbClr val="F26B43"/>
          </p15:clr>
        </p15:guide>
        <p15:guide id="12" orient="horz" pos="2052">
          <p15:clr>
            <a:srgbClr val="F26B43"/>
          </p15:clr>
        </p15:guide>
        <p15:guide id="13" orient="horz" pos="2268">
          <p15:clr>
            <a:srgbClr val="F26B43"/>
          </p15:clr>
        </p15:guide>
        <p15:guide id="14" orient="horz" pos="2484">
          <p15:clr>
            <a:srgbClr val="F26B43"/>
          </p15:clr>
        </p15:guide>
        <p15:guide id="15" orient="horz" pos="2700">
          <p15:clr>
            <a:srgbClr val="F26B43"/>
          </p15:clr>
        </p15:guide>
        <p15:guide id="16" orient="horz" pos="2916">
          <p15:clr>
            <a:srgbClr val="F26B43"/>
          </p15:clr>
        </p15:guide>
        <p15:guide id="17" orient="horz" pos="3024">
          <p15:clr>
            <a:srgbClr val="F26B43"/>
          </p15:clr>
        </p15:guide>
        <p15:guide id="18" pos="2664">
          <p15:clr>
            <a:srgbClr val="F26B43"/>
          </p15:clr>
        </p15:guide>
        <p15:guide id="19" pos="2448">
          <p15:clr>
            <a:srgbClr val="F26B43"/>
          </p15:clr>
        </p15:guide>
        <p15:guide id="20" pos="2232">
          <p15:clr>
            <a:srgbClr val="F26B43"/>
          </p15:clr>
        </p15:guide>
        <p15:guide id="21" pos="2016">
          <p15:clr>
            <a:srgbClr val="F26B43"/>
          </p15:clr>
        </p15:guide>
        <p15:guide id="22" pos="1800">
          <p15:clr>
            <a:srgbClr val="F26B43"/>
          </p15:clr>
        </p15:guide>
        <p15:guide id="23" pos="1584">
          <p15:clr>
            <a:srgbClr val="F26B43"/>
          </p15:clr>
        </p15:guide>
        <p15:guide id="24" pos="1368">
          <p15:clr>
            <a:srgbClr val="F26B43"/>
          </p15:clr>
        </p15:guide>
        <p15:guide id="25" pos="1152">
          <p15:clr>
            <a:srgbClr val="F26B43"/>
          </p15:clr>
        </p15:guide>
        <p15:guide id="26" pos="935">
          <p15:clr>
            <a:srgbClr val="F26B43"/>
          </p15:clr>
        </p15:guide>
        <p15:guide id="27" pos="719">
          <p15:clr>
            <a:srgbClr val="F26B43"/>
          </p15:clr>
        </p15:guide>
        <p15:guide id="28" pos="503">
          <p15:clr>
            <a:srgbClr val="F26B43"/>
          </p15:clr>
        </p15:guide>
        <p15:guide id="29" pos="287">
          <p15:clr>
            <a:srgbClr val="F26B43"/>
          </p15:clr>
        </p15:guide>
        <p15:guide id="30" pos="3096">
          <p15:clr>
            <a:srgbClr val="F26B43"/>
          </p15:clr>
        </p15:guide>
        <p15:guide id="31" pos="3312">
          <p15:clr>
            <a:srgbClr val="F26B43"/>
          </p15:clr>
        </p15:guide>
        <p15:guide id="32" pos="3528">
          <p15:clr>
            <a:srgbClr val="F26B43"/>
          </p15:clr>
        </p15:guide>
        <p15:guide id="33" pos="3744">
          <p15:clr>
            <a:srgbClr val="F26B43"/>
          </p15:clr>
        </p15:guide>
        <p15:guide id="34" pos="3960">
          <p15:clr>
            <a:srgbClr val="F26B43"/>
          </p15:clr>
        </p15:guide>
        <p15:guide id="35" pos="4176">
          <p15:clr>
            <a:srgbClr val="F26B43"/>
          </p15:clr>
        </p15:guide>
        <p15:guide id="36" pos="4392">
          <p15:clr>
            <a:srgbClr val="F26B43"/>
          </p15:clr>
        </p15:guide>
        <p15:guide id="37" pos="4608">
          <p15:clr>
            <a:srgbClr val="F26B43"/>
          </p15:clr>
        </p15:guide>
        <p15:guide id="38" pos="4825">
          <p15:clr>
            <a:srgbClr val="F26B43"/>
          </p15:clr>
        </p15:guide>
        <p15:guide id="39" pos="5041">
          <p15:clr>
            <a:srgbClr val="F26B43"/>
          </p15:clr>
        </p15:guide>
        <p15:guide id="40" pos="5257">
          <p15:clr>
            <a:srgbClr val="F26B43"/>
          </p15:clr>
        </p15:guide>
        <p15:guide id="41" pos="5473">
          <p15:clr>
            <a:srgbClr val="F26B43"/>
          </p15:clr>
        </p15:guide>
        <p15:guide id="42" pos="5760">
          <p15:clr>
            <a:srgbClr val="F26B43"/>
          </p15:clr>
        </p15:guide>
        <p15:guide id="43" orient="horz" pos="3240">
          <p15:clr>
            <a:srgbClr val="F26B43"/>
          </p15:clr>
        </p15:guide>
        <p15:guide id="4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5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4.xml"/></Relationships>
</file>

<file path=ppt/slides/_rels/slide13.xml.rels><?xml version="1.0" encoding="UTF-8" standalone="yes"?>
<Relationships xmlns="http://schemas.openxmlformats.org/package/2006/relationships"><Relationship Id="rId3" Type="http://schemas.openxmlformats.org/officeDocument/2006/relationships/hyperlink" Target="https://docs.spring.io/spring-boot/docs/current/reference/html/production-ready-endpoints.html#production-ready-endpoints-exposing-endpoints" TargetMode="External"/><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3.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5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3.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6.xml"/><Relationship Id="rId1" Type="http://schemas.openxmlformats.org/officeDocument/2006/relationships/slideLayout" Target="../slideLayouts/slideLayout5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52.xml"/></Relationships>
</file>

<file path=ppt/slides/_rels/slide30.xml.rels><?xml version="1.0" encoding="UTF-8" standalone="yes"?>
<Relationships xmlns="http://schemas.openxmlformats.org/package/2006/relationships"><Relationship Id="rId3" Type="http://schemas.openxmlformats.org/officeDocument/2006/relationships/hyperlink" Target="http://localhost:8080/actuator/health" TargetMode="External"/><Relationship Id="rId2" Type="http://schemas.openxmlformats.org/officeDocument/2006/relationships/notesSlide" Target="../notesSlides/notesSlide29.xml"/><Relationship Id="rId1" Type="http://schemas.openxmlformats.org/officeDocument/2006/relationships/slideLayout" Target="../slideLayouts/slideLayout53.xml"/></Relationships>
</file>

<file path=ppt/slides/_rels/slide31.xml.rels><?xml version="1.0" encoding="UTF-8" standalone="yes"?>
<Relationships xmlns="http://schemas.openxmlformats.org/package/2006/relationships"><Relationship Id="rId3" Type="http://schemas.openxmlformats.org/officeDocument/2006/relationships/hyperlink" Target="http://localhost:8080/actuator/health/system" TargetMode="External"/><Relationship Id="rId2" Type="http://schemas.openxmlformats.org/officeDocument/2006/relationships/notesSlide" Target="../notesSlides/notesSlide30.xml"/><Relationship Id="rId1" Type="http://schemas.openxmlformats.org/officeDocument/2006/relationships/slideLayout" Target="../slideLayouts/slideLayout53.xml"/></Relationships>
</file>

<file path=ppt/slides/_rels/slide32.xml.rels><?xml version="1.0" encoding="UTF-8" standalone="yes"?>
<Relationships xmlns="http://schemas.openxmlformats.org/package/2006/relationships"><Relationship Id="rId3" Type="http://schemas.openxmlformats.org/officeDocument/2006/relationships/hyperlink" Target="https://docs.spring.io/spring-boot/docs/current/reference/html/production-ready-features.html#production-ready-health-indicators" TargetMode="External"/><Relationship Id="rId2" Type="http://schemas.openxmlformats.org/officeDocument/2006/relationships/notesSlide" Target="../notesSlides/notesSlide31.xml"/><Relationship Id="rId1" Type="http://schemas.openxmlformats.org/officeDocument/2006/relationships/slideLayout" Target="../slideLayouts/slideLayout5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3.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8.xml"/><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1.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53.xml"/></Relationships>
</file>

<file path=ppt/slides/_rels/slide43.xml.rels><?xml version="1.0" encoding="UTF-8" standalone="yes"?>
<Relationships xmlns="http://schemas.openxmlformats.org/package/2006/relationships"><Relationship Id="rId3" Type="http://schemas.openxmlformats.org/officeDocument/2006/relationships/hyperlink" Target="https://spring.io/blog/2018/03/16/micrometer-spring-boot-2-s-new-application-metrics-collector" TargetMode="External"/><Relationship Id="rId2" Type="http://schemas.openxmlformats.org/officeDocument/2006/relationships/notesSlide" Target="../notesSlides/notesSlide42.xml"/><Relationship Id="rId1" Type="http://schemas.openxmlformats.org/officeDocument/2006/relationships/slideLayout" Target="../slideLayouts/slideLayout5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3" Type="http://schemas.openxmlformats.org/officeDocument/2006/relationships/hyperlink" Target="https://docs.spring.io/spring-boot/docs/current/reference/html/production-ready-endpoints.html#production-ready-endpoints-exposing-endpoints" TargetMode="External"/><Relationship Id="rId2" Type="http://schemas.openxmlformats.org/officeDocument/2006/relationships/notesSlide" Target="../notesSlides/notesSlide4.xml"/><Relationship Id="rId1" Type="http://schemas.openxmlformats.org/officeDocument/2006/relationships/slideLayout" Target="../slideLayouts/slideLayout5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7"/>
          <p:cNvSpPr txBox="1">
            <a:spLocks noGrp="1"/>
          </p:cNvSpPr>
          <p:nvPr>
            <p:ph type="title"/>
          </p:nvPr>
        </p:nvSpPr>
        <p:spPr>
          <a:xfrm>
            <a:off x="4945999" y="1186934"/>
            <a:ext cx="3748200" cy="925800"/>
          </a:xfrm>
          <a:prstGeom prst="rect">
            <a:avLst/>
          </a:prstGeom>
        </p:spPr>
        <p:txBody>
          <a:bodyPr spcFirstLastPara="1" wrap="square" lIns="0" tIns="0" rIns="0" bIns="0" anchor="t" anchorCtr="0">
            <a:noAutofit/>
          </a:bodyPr>
          <a:lstStyle/>
          <a:p>
            <a:pPr marL="0" lvl="0" indent="0" algn="l" rtl="0">
              <a:lnSpc>
                <a:spcPct val="90000"/>
              </a:lnSpc>
              <a:spcBef>
                <a:spcPts val="0"/>
              </a:spcBef>
              <a:spcAft>
                <a:spcPts val="0"/>
              </a:spcAft>
              <a:buClr>
                <a:schemeClr val="folHlink"/>
              </a:buClr>
              <a:buSzPts val="3600"/>
              <a:buFont typeface="Arial"/>
              <a:buNone/>
            </a:pPr>
            <a:r>
              <a:rPr lang="en" b="1"/>
              <a:t>Spring Boot Actuator and Health Indicators</a:t>
            </a:r>
            <a:endParaRPr b="1"/>
          </a:p>
        </p:txBody>
      </p:sp>
      <p:sp>
        <p:nvSpPr>
          <p:cNvPr id="688" name="Google Shape;688;p57"/>
          <p:cNvSpPr txBox="1">
            <a:spLocks noGrp="1"/>
          </p:cNvSpPr>
          <p:nvPr>
            <p:ph type="body" idx="2"/>
          </p:nvPr>
        </p:nvSpPr>
        <p:spPr>
          <a:xfrm>
            <a:off x="4945999" y="3553069"/>
            <a:ext cx="2743800" cy="266700"/>
          </a:xfrm>
          <a:prstGeom prst="rect">
            <a:avLst/>
          </a:prstGeom>
        </p:spPr>
        <p:txBody>
          <a:bodyPr spcFirstLastPara="1" wrap="square" lIns="0" tIns="0" rIns="0" bIns="0" anchor="b" anchorCtr="0">
            <a:noAutofit/>
          </a:bodyPr>
          <a:lstStyle/>
          <a:p>
            <a:pPr marL="0" lvl="0" indent="0" algn="l" rtl="0">
              <a:spcBef>
                <a:spcPts val="1400"/>
              </a:spcBef>
              <a:spcAft>
                <a:spcPts val="0"/>
              </a:spcAft>
              <a:buNone/>
            </a:pPr>
            <a:r>
              <a:rPr lang="en"/>
              <a:t>1.18.5</a:t>
            </a:r>
            <a:endParaRPr/>
          </a:p>
        </p:txBody>
      </p:sp>
      <p:sp>
        <p:nvSpPr>
          <p:cNvPr id="689" name="Google Shape;689;p57"/>
          <p:cNvSpPr txBox="1">
            <a:spLocks noGrp="1"/>
          </p:cNvSpPr>
          <p:nvPr>
            <p:ph type="body" idx="3"/>
          </p:nvPr>
        </p:nvSpPr>
        <p:spPr>
          <a:xfrm>
            <a:off x="4945999" y="3854059"/>
            <a:ext cx="2743800" cy="266700"/>
          </a:xfrm>
          <a:prstGeom prst="rect">
            <a:avLst/>
          </a:prstGeom>
        </p:spPr>
        <p:txBody>
          <a:bodyPr spcFirstLastPara="1" wrap="square" lIns="0" tIns="0" rIns="0" bIns="0" anchor="t" anchorCtr="0">
            <a:noAutofit/>
          </a:bodyPr>
          <a:lstStyle/>
          <a:p>
            <a:pPr marL="0" lvl="0" indent="0" algn="l" rtl="0">
              <a:spcBef>
                <a:spcPts val="1400"/>
              </a:spcBef>
              <a:spcAft>
                <a:spcPts val="0"/>
              </a:spcAft>
              <a:buNone/>
            </a:pPr>
            <a:endParaRPr/>
          </a:p>
        </p:txBody>
      </p:sp>
      <p:sp>
        <p:nvSpPr>
          <p:cNvPr id="690" name="Google Shape;690;p57"/>
          <p:cNvSpPr txBox="1">
            <a:spLocks noGrp="1"/>
          </p:cNvSpPr>
          <p:nvPr>
            <p:ph type="body" idx="4"/>
          </p:nvPr>
        </p:nvSpPr>
        <p:spPr>
          <a:xfrm>
            <a:off x="4945999" y="4120759"/>
            <a:ext cx="2743800" cy="198900"/>
          </a:xfrm>
          <a:prstGeom prst="rect">
            <a:avLst/>
          </a:prstGeom>
        </p:spPr>
        <p:txBody>
          <a:bodyPr spcFirstLastPara="1" wrap="square" lIns="0" tIns="0" rIns="0" bIns="0" anchor="t" anchorCtr="0">
            <a:noAutofit/>
          </a:bodyPr>
          <a:lstStyle/>
          <a:p>
            <a:pPr marL="0" lvl="0" indent="0" algn="l" rtl="0">
              <a:spcBef>
                <a:spcPts val="1400"/>
              </a:spcBef>
              <a:spcAft>
                <a:spcPts val="0"/>
              </a:spcAft>
              <a:buNone/>
            </a:pPr>
            <a:endParaRPr/>
          </a:p>
        </p:txBody>
      </p:sp>
      <p:sp>
        <p:nvSpPr>
          <p:cNvPr id="691" name="Google Shape;691;p57"/>
          <p:cNvSpPr txBox="1"/>
          <p:nvPr/>
        </p:nvSpPr>
        <p:spPr>
          <a:xfrm>
            <a:off x="4945999" y="2153412"/>
            <a:ext cx="3838200" cy="312300"/>
          </a:xfrm>
          <a:prstGeom prst="rect">
            <a:avLst/>
          </a:prstGeom>
          <a:noFill/>
          <a:ln>
            <a:noFill/>
          </a:ln>
        </p:spPr>
        <p:txBody>
          <a:bodyPr spcFirstLastPara="1" wrap="square" lIns="0" tIns="0" rIns="0" bIns="0" anchor="t" anchorCtr="0">
            <a:noAutofit/>
          </a:bodyPr>
          <a:lstStyle/>
          <a:p>
            <a:pPr marL="0" lvl="0" indent="1587" algn="l" rtl="0">
              <a:lnSpc>
                <a:spcPct val="110000"/>
              </a:lnSpc>
              <a:spcBef>
                <a:spcPts val="0"/>
              </a:spcBef>
              <a:spcAft>
                <a:spcPts val="0"/>
              </a:spcAft>
              <a:buClr>
                <a:srgbClr val="000000"/>
              </a:buClr>
              <a:buSzPts val="1800"/>
              <a:buFont typeface="Arial"/>
              <a:buNone/>
            </a:pPr>
            <a:r>
              <a:rPr lang="en" sz="1800">
                <a:solidFill>
                  <a:schemeClr val="dk2"/>
                </a:solidFill>
                <a:latin typeface="Proxima Nova"/>
                <a:ea typeface="Proxima Nova"/>
                <a:cs typeface="Proxima Nova"/>
                <a:sym typeface="Proxima Nova"/>
              </a:rPr>
              <a:t>Utilizing Spring Boot’s built-in metrics &amp; health indicators and adding your own</a:t>
            </a:r>
            <a:endParaRPr sz="1800">
              <a:solidFill>
                <a:schemeClr val="dk2"/>
              </a:solidFill>
              <a:latin typeface="Proxima Nova"/>
              <a:ea typeface="Proxima Nova"/>
              <a:cs typeface="Proxima Nova"/>
              <a:sym typeface="Proxima Nova"/>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66"/>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765" name="Google Shape;765;p66"/>
          <p:cNvSpPr txBox="1">
            <a:spLocks noGrp="1"/>
          </p:cNvSpPr>
          <p:nvPr>
            <p:ph type="body" idx="1"/>
          </p:nvPr>
        </p:nvSpPr>
        <p:spPr>
          <a:xfrm>
            <a:off x="192475" y="900400"/>
            <a:ext cx="41121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Spring Boot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Setting up Actuator</a:t>
            </a:r>
            <a:endParaRPr sz="2000" b="1">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Metrics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Health indicators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External monitoring systems</a:t>
            </a:r>
            <a:endParaRPr sz="2000">
              <a:solidFill>
                <a:srgbClr val="4D4D4D"/>
              </a:solidFill>
            </a:endParaRPr>
          </a:p>
          <a:p>
            <a:pPr marL="0" lvl="0" indent="0" algn="l" rtl="0">
              <a:spcBef>
                <a:spcPts val="1400"/>
              </a:spcBef>
              <a:spcAft>
                <a:spcPts val="1000"/>
              </a:spcAft>
              <a:buNone/>
            </a:pPr>
            <a:endParaRPr/>
          </a:p>
        </p:txBody>
      </p:sp>
      <p:sp>
        <p:nvSpPr>
          <p:cNvPr id="766" name="Google Shape;766;p66"/>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767" name="Google Shape;767;p66"/>
          <p:cNvPicPr preferRelativeResize="0"/>
          <p:nvPr/>
        </p:nvPicPr>
        <p:blipFill rotWithShape="1">
          <a:blip r:embed="rId3">
            <a:alphaModFix/>
          </a:blip>
          <a:srcRect l="22334" t="8096" r="31652" b="14945"/>
          <a:stretch/>
        </p:blipFill>
        <p:spPr>
          <a:xfrm>
            <a:off x="4578350" y="0"/>
            <a:ext cx="4565649" cy="5071423"/>
          </a:xfrm>
          <a:prstGeom prst="rect">
            <a:avLst/>
          </a:prstGeom>
          <a:noFill/>
          <a:ln>
            <a:noFill/>
          </a:ln>
        </p:spPr>
      </p:pic>
      <p:sp>
        <p:nvSpPr>
          <p:cNvPr id="768" name="Google Shape;768;p66"/>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10</a:t>
            </a:fld>
            <a:endParaRPr sz="9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67"/>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Adding the Actuator dependency </a:t>
            </a:r>
            <a:endParaRPr/>
          </a:p>
        </p:txBody>
      </p:sp>
      <p:sp>
        <p:nvSpPr>
          <p:cNvPr id="774" name="Google Shape;774;p67"/>
          <p:cNvSpPr txBox="1">
            <a:spLocks noGrp="1"/>
          </p:cNvSpPr>
          <p:nvPr>
            <p:ph type="body" idx="1"/>
          </p:nvPr>
        </p:nvSpPr>
        <p:spPr>
          <a:xfrm>
            <a:off x="456150" y="956700"/>
            <a:ext cx="7333200" cy="767700"/>
          </a:xfrm>
          <a:prstGeom prst="rect">
            <a:avLst/>
          </a:prstGeom>
        </p:spPr>
        <p:txBody>
          <a:bodyPr spcFirstLastPara="1" wrap="square" lIns="0" tIns="0" rIns="0" bIns="0" anchor="t" anchorCtr="0">
            <a:noAutofit/>
          </a:bodyPr>
          <a:lstStyle/>
          <a:p>
            <a:pPr marL="457200" lvl="0" indent="-381000" algn="l" rtl="0">
              <a:spcBef>
                <a:spcPts val="1400"/>
              </a:spcBef>
              <a:spcAft>
                <a:spcPts val="0"/>
              </a:spcAft>
              <a:buSzPts val="2400"/>
              <a:buChar char="​"/>
            </a:pPr>
            <a:r>
              <a:rPr lang="en" sz="2400">
                <a:solidFill>
                  <a:srgbClr val="434343"/>
                </a:solidFill>
              </a:rPr>
              <a:t>Include  the Spring Boot actuator starter</a:t>
            </a:r>
            <a:endParaRPr sz="2400">
              <a:solidFill>
                <a:srgbClr val="434343"/>
              </a:solidFill>
            </a:endParaRPr>
          </a:p>
        </p:txBody>
      </p:sp>
      <p:sp>
        <p:nvSpPr>
          <p:cNvPr id="775" name="Google Shape;775;p67"/>
          <p:cNvSpPr/>
          <p:nvPr/>
        </p:nvSpPr>
        <p:spPr>
          <a:xfrm>
            <a:off x="440400" y="1724400"/>
            <a:ext cx="8263200" cy="1905300"/>
          </a:xfrm>
          <a:prstGeom prst="rect">
            <a:avLst/>
          </a:prstGeom>
          <a:solidFill>
            <a:srgbClr val="FFFFCC"/>
          </a:solidFill>
          <a:ln w="9525" cap="flat" cmpd="sng">
            <a:solidFill>
              <a:srgbClr val="808080"/>
            </a:solidFill>
            <a:prstDash val="solid"/>
            <a:round/>
            <a:headEnd type="none" w="sm" len="sm"/>
            <a:tailEnd type="none" w="sm" len="sm"/>
          </a:ln>
        </p:spPr>
        <p:txBody>
          <a:bodyPr spcFirstLastPara="1" wrap="square" lIns="67500" tIns="33750" rIns="67500" bIns="33750" anchor="ctr" anchorCtr="0">
            <a:noAutofit/>
          </a:bodyPr>
          <a:lstStyle/>
          <a:p>
            <a:pPr marL="0" marR="0" lvl="0" indent="0" algn="l" rtl="0">
              <a:spcBef>
                <a:spcPts val="0"/>
              </a:spcBef>
              <a:spcAft>
                <a:spcPts val="0"/>
              </a:spcAft>
              <a:buNone/>
            </a:pPr>
            <a:r>
              <a:rPr lang="en" sz="1800" b="1">
                <a:solidFill>
                  <a:srgbClr val="008080"/>
                </a:solidFill>
                <a:latin typeface="Courier New"/>
                <a:ea typeface="Courier New"/>
                <a:cs typeface="Courier New"/>
                <a:sym typeface="Courier New"/>
              </a:rPr>
              <a:t>  &lt;</a:t>
            </a:r>
            <a:r>
              <a:rPr lang="en" sz="1800" b="1">
                <a:solidFill>
                  <a:srgbClr val="3F7F7F"/>
                </a:solidFill>
                <a:latin typeface="Courier New"/>
                <a:ea typeface="Courier New"/>
                <a:cs typeface="Courier New"/>
                <a:sym typeface="Courier New"/>
              </a:rPr>
              <a:t>dependencies</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0000"/>
                </a:solidFill>
                <a:latin typeface="Courier New"/>
                <a:ea typeface="Courier New"/>
                <a:cs typeface="Courier New"/>
                <a:sym typeface="Courier New"/>
              </a:rPr>
              <a:t>    </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dependency</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0000"/>
                </a:solidFill>
                <a:latin typeface="Courier New"/>
                <a:ea typeface="Courier New"/>
                <a:cs typeface="Courier New"/>
                <a:sym typeface="Courier New"/>
              </a:rPr>
              <a:t>      </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groupId</a:t>
            </a:r>
            <a:r>
              <a:rPr lang="en" sz="1800" b="1">
                <a:solidFill>
                  <a:srgbClr val="008080"/>
                </a:solidFill>
                <a:latin typeface="Courier New"/>
                <a:ea typeface="Courier New"/>
                <a:cs typeface="Courier New"/>
                <a:sym typeface="Courier New"/>
              </a:rPr>
              <a:t>&gt;</a:t>
            </a:r>
            <a:r>
              <a:rPr lang="en" sz="1800" b="1">
                <a:solidFill>
                  <a:srgbClr val="000000"/>
                </a:solidFill>
                <a:latin typeface="Courier New"/>
                <a:ea typeface="Courier New"/>
                <a:cs typeface="Courier New"/>
                <a:sym typeface="Courier New"/>
              </a:rPr>
              <a:t>org.springframework.boot</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groupId</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0000"/>
                </a:solidFill>
                <a:latin typeface="Courier New"/>
                <a:ea typeface="Courier New"/>
                <a:cs typeface="Courier New"/>
                <a:sym typeface="Courier New"/>
              </a:rPr>
              <a:t>      </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artifactId</a:t>
            </a:r>
            <a:r>
              <a:rPr lang="en" sz="1800" b="1">
                <a:solidFill>
                  <a:srgbClr val="008080"/>
                </a:solidFill>
                <a:latin typeface="Courier New"/>
                <a:ea typeface="Courier New"/>
                <a:cs typeface="Courier New"/>
                <a:sym typeface="Courier New"/>
              </a:rPr>
              <a:t>&gt;</a:t>
            </a:r>
            <a:r>
              <a:rPr lang="en" sz="1800" b="1">
                <a:solidFill>
                  <a:srgbClr val="000000"/>
                </a:solidFill>
                <a:latin typeface="Courier New"/>
                <a:ea typeface="Courier New"/>
                <a:cs typeface="Courier New"/>
                <a:sym typeface="Courier New"/>
              </a:rPr>
              <a:t>spring-boot-starter-</a:t>
            </a:r>
            <a:r>
              <a:rPr lang="en" sz="1800" b="1">
                <a:latin typeface="Courier New"/>
                <a:ea typeface="Courier New"/>
                <a:cs typeface="Courier New"/>
                <a:sym typeface="Courier New"/>
              </a:rPr>
              <a:t>actuator</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artifactId</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0000"/>
                </a:solidFill>
                <a:latin typeface="Courier New"/>
                <a:ea typeface="Courier New"/>
                <a:cs typeface="Courier New"/>
                <a:sym typeface="Courier New"/>
              </a:rPr>
              <a:t>    </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dependency</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8080"/>
                </a:solidFill>
                <a:latin typeface="Courier New"/>
                <a:ea typeface="Courier New"/>
                <a:cs typeface="Courier New"/>
                <a:sym typeface="Courier New"/>
              </a:rPr>
              <a:t>  &lt;/</a:t>
            </a:r>
            <a:r>
              <a:rPr lang="en" sz="1800" b="1">
                <a:solidFill>
                  <a:srgbClr val="3F7F7F"/>
                </a:solidFill>
                <a:latin typeface="Courier New"/>
                <a:ea typeface="Courier New"/>
                <a:cs typeface="Courier New"/>
                <a:sym typeface="Courier New"/>
              </a:rPr>
              <a:t>dependencies</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p:txBody>
      </p:sp>
      <p:sp>
        <p:nvSpPr>
          <p:cNvPr id="776" name="Google Shape;776;p6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68"/>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Some of the Available Actuator Endpoints - 1 </a:t>
            </a:r>
            <a:endParaRPr/>
          </a:p>
        </p:txBody>
      </p:sp>
      <p:graphicFrame>
        <p:nvGraphicFramePr>
          <p:cNvPr id="782" name="Google Shape;782;p68"/>
          <p:cNvGraphicFramePr/>
          <p:nvPr/>
        </p:nvGraphicFramePr>
        <p:xfrm>
          <a:off x="456138" y="763450"/>
          <a:ext cx="8231725" cy="3913800"/>
        </p:xfrm>
        <a:graphic>
          <a:graphicData uri="http://schemas.openxmlformats.org/drawingml/2006/table">
            <a:tbl>
              <a:tblPr>
                <a:noFill/>
                <a:tableStyleId>{2491F4A9-770D-42D5-AECD-7D80059E3C1E}</a:tableStyleId>
              </a:tblPr>
              <a:tblGrid>
                <a:gridCol w="1979625">
                  <a:extLst>
                    <a:ext uri="{9D8B030D-6E8A-4147-A177-3AD203B41FA5}">
                      <a16:colId xmlns:a16="http://schemas.microsoft.com/office/drawing/2014/main" val="20000"/>
                    </a:ext>
                  </a:extLst>
                </a:gridCol>
                <a:gridCol w="6252100">
                  <a:extLst>
                    <a:ext uri="{9D8B030D-6E8A-4147-A177-3AD203B41FA5}">
                      <a16:colId xmlns:a16="http://schemas.microsoft.com/office/drawing/2014/main" val="20001"/>
                    </a:ext>
                  </a:extLst>
                </a:gridCol>
              </a:tblGrid>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beans</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solidFill>
                            <a:schemeClr val="dk1"/>
                          </a:solidFill>
                          <a:latin typeface="Proxima Nova"/>
                          <a:ea typeface="Proxima Nova"/>
                          <a:cs typeface="Proxima Nova"/>
                          <a:sym typeface="Proxima Nova"/>
                        </a:rPr>
                        <a:t>Spring Beans created by application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0"/>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conditions</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Conditions used by Auto-Configuration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1"/>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env</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solidFill>
                            <a:schemeClr val="folHlink"/>
                          </a:solidFill>
                          <a:latin typeface="Proxima Nova"/>
                          <a:ea typeface="Proxima Nova"/>
                          <a:cs typeface="Proxima Nova"/>
                          <a:sym typeface="Proxima Nova"/>
                        </a:rPr>
                        <a:t>Properties in the Spring Environment</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2"/>
                  </a:ext>
                </a:extLst>
              </a:tr>
              <a:tr h="489225">
                <a:tc>
                  <a:txBody>
                    <a:bodyPr/>
                    <a:lstStyle/>
                    <a:p>
                      <a:pPr marL="0" lvl="0" indent="0" algn="l" rtl="0">
                        <a:spcBef>
                          <a:spcPts val="0"/>
                        </a:spcBef>
                        <a:spcAft>
                          <a:spcPts val="0"/>
                        </a:spcAft>
                        <a:buClr>
                          <a:schemeClr val="folHlink"/>
                        </a:buClr>
                        <a:buSzPts val="1100"/>
                        <a:buFont typeface="Arial"/>
                        <a:buNone/>
                      </a:pPr>
                      <a:r>
                        <a:rPr lang="en" sz="2000" b="1">
                          <a:solidFill>
                            <a:srgbClr val="0000FF"/>
                          </a:solidFill>
                          <a:latin typeface="Courier New"/>
                          <a:ea typeface="Courier New"/>
                          <a:cs typeface="Courier New"/>
                          <a:sym typeface="Courier New"/>
                        </a:rPr>
                        <a:t>health</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Current state of the application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3"/>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configprops</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solidFill>
                            <a:schemeClr val="folHlink"/>
                          </a:solidFill>
                          <a:highlight>
                            <a:srgbClr val="FFFFFF"/>
                          </a:highlight>
                          <a:latin typeface="Proxima Nova"/>
                          <a:ea typeface="Proxima Nova"/>
                          <a:cs typeface="Proxima Nova"/>
                          <a:sym typeface="Proxima Nova"/>
                        </a:rPr>
                        <a:t>Collated list of all </a:t>
                      </a:r>
                      <a:r>
                        <a:rPr lang="en" sz="1800">
                          <a:solidFill>
                            <a:srgbClr val="000099"/>
                          </a:solidFill>
                          <a:highlight>
                            <a:srgbClr val="FFFFFF"/>
                          </a:highlight>
                          <a:latin typeface="Proxima Nova"/>
                          <a:ea typeface="Proxima Nova"/>
                          <a:cs typeface="Proxima Nova"/>
                          <a:sym typeface="Proxima Nova"/>
                        </a:rPr>
                        <a:t>@ConfigurationProperties</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4"/>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info</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Arbitrary application information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5"/>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loggers</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solidFill>
                            <a:schemeClr val="dk1"/>
                          </a:solidFill>
                          <a:latin typeface="Proxima Nova"/>
                          <a:ea typeface="Proxima Nova"/>
                          <a:cs typeface="Proxima Nova"/>
                          <a:sym typeface="Proxima Nova"/>
                        </a:rPr>
                        <a:t>Query and modify logging levels</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6"/>
                  </a:ext>
                </a:extLst>
              </a:tr>
              <a:tr h="489225">
                <a:tc>
                  <a:txBody>
                    <a:bodyPr/>
                    <a:lstStyle/>
                    <a:p>
                      <a:pPr marL="0" lvl="0" indent="0" algn="l" rtl="0">
                        <a:spcBef>
                          <a:spcPts val="0"/>
                        </a:spcBef>
                        <a:spcAft>
                          <a:spcPts val="0"/>
                        </a:spcAft>
                        <a:buClr>
                          <a:schemeClr val="folHlink"/>
                        </a:buClr>
                        <a:buSzPts val="1100"/>
                        <a:buFont typeface="Arial"/>
                        <a:buNone/>
                      </a:pPr>
                      <a:r>
                        <a:rPr lang="en" sz="2000" b="1">
                          <a:solidFill>
                            <a:srgbClr val="0000FF"/>
                          </a:solidFill>
                          <a:latin typeface="Courier New"/>
                          <a:ea typeface="Courier New"/>
                          <a:cs typeface="Courier New"/>
                          <a:sym typeface="Courier New"/>
                        </a:rPr>
                        <a:t>mappings</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solidFill>
                            <a:schemeClr val="dk1"/>
                          </a:solidFill>
                          <a:latin typeface="Proxima Nova"/>
                          <a:ea typeface="Proxima Nova"/>
                          <a:cs typeface="Proxima Nova"/>
                          <a:sym typeface="Proxima Nova"/>
                        </a:rPr>
                        <a:t>Spring MVC request mappings</a:t>
                      </a:r>
                      <a:endParaRPr sz="1800">
                        <a:solidFill>
                          <a:schemeClr val="dk1"/>
                        </a:solidFill>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7"/>
                  </a:ext>
                </a:extLst>
              </a:tr>
            </a:tbl>
          </a:graphicData>
        </a:graphic>
      </p:graphicFrame>
      <p:sp>
        <p:nvSpPr>
          <p:cNvPr id="783" name="Google Shape;783;p68"/>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7"/>
        <p:cNvGrpSpPr/>
        <p:nvPr/>
      </p:nvGrpSpPr>
      <p:grpSpPr>
        <a:xfrm>
          <a:off x="0" y="0"/>
          <a:ext cx="0" cy="0"/>
          <a:chOff x="0" y="0"/>
          <a:chExt cx="0" cy="0"/>
        </a:xfrm>
      </p:grpSpPr>
      <p:sp>
        <p:nvSpPr>
          <p:cNvPr id="788" name="Google Shape;788;p69"/>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Some of the Available Actuator Endpoints - 2 </a:t>
            </a:r>
            <a:endParaRPr/>
          </a:p>
        </p:txBody>
      </p:sp>
      <p:sp>
        <p:nvSpPr>
          <p:cNvPr id="789" name="Google Shape;789;p69"/>
          <p:cNvSpPr txBox="1"/>
          <p:nvPr/>
        </p:nvSpPr>
        <p:spPr>
          <a:xfrm>
            <a:off x="343650" y="3560725"/>
            <a:ext cx="8456700" cy="982500"/>
          </a:xfrm>
          <a:prstGeom prst="rect">
            <a:avLst/>
          </a:prstGeom>
          <a:noFill/>
          <a:ln>
            <a:noFill/>
          </a:ln>
        </p:spPr>
        <p:txBody>
          <a:bodyPr spcFirstLastPara="1" wrap="square" lIns="91425" tIns="91425" rIns="91425" bIns="91425" anchor="ctr" anchorCtr="0">
            <a:noAutofit/>
          </a:bodyPr>
          <a:lstStyle/>
          <a:p>
            <a:pPr marL="0" lvl="0" indent="0" algn="l" rtl="0">
              <a:lnSpc>
                <a:spcPct val="110000"/>
              </a:lnSpc>
              <a:spcBef>
                <a:spcPts val="0"/>
              </a:spcBef>
              <a:spcAft>
                <a:spcPts val="2000"/>
              </a:spcAft>
              <a:buNone/>
            </a:pPr>
            <a:r>
              <a:rPr lang="en" sz="2200">
                <a:solidFill>
                  <a:schemeClr val="dk1"/>
                </a:solidFill>
                <a:latin typeface="Proxima Nova"/>
                <a:ea typeface="Proxima Nova"/>
                <a:cs typeface="Proxima Nova"/>
                <a:sym typeface="Proxima Nova"/>
              </a:rPr>
              <a:t>For a full list see: </a:t>
            </a:r>
            <a:r>
              <a:rPr lang="en" sz="1600" u="sng">
                <a:solidFill>
                  <a:srgbClr val="0000FF"/>
                </a:solidFill>
                <a:latin typeface="Proxima Nova"/>
                <a:ea typeface="Proxima Nova"/>
                <a:cs typeface="Proxima Nova"/>
                <a:sym typeface="Proxima Nov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https://docs.spring.io/spring-boot/docs/current/reference/html/production-ready-endpoints.html#production-ready-endpoints-exposing-endpoints</a:t>
            </a:r>
            <a:endParaRPr/>
          </a:p>
        </p:txBody>
      </p:sp>
      <p:graphicFrame>
        <p:nvGraphicFramePr>
          <p:cNvPr id="790" name="Google Shape;790;p69"/>
          <p:cNvGraphicFramePr/>
          <p:nvPr/>
        </p:nvGraphicFramePr>
        <p:xfrm>
          <a:off x="612075" y="763450"/>
          <a:ext cx="7919850" cy="2683465"/>
        </p:xfrm>
        <a:graphic>
          <a:graphicData uri="http://schemas.openxmlformats.org/drawingml/2006/table">
            <a:tbl>
              <a:tblPr>
                <a:noFill/>
                <a:tableStyleId>{2491F4A9-770D-42D5-AECD-7D80059E3C1E}</a:tableStyleId>
              </a:tblPr>
              <a:tblGrid>
                <a:gridCol w="1795075">
                  <a:extLst>
                    <a:ext uri="{9D8B030D-6E8A-4147-A177-3AD203B41FA5}">
                      <a16:colId xmlns:a16="http://schemas.microsoft.com/office/drawing/2014/main" val="20000"/>
                    </a:ext>
                  </a:extLst>
                </a:gridCol>
                <a:gridCol w="6124775">
                  <a:extLst>
                    <a:ext uri="{9D8B030D-6E8A-4147-A177-3AD203B41FA5}">
                      <a16:colId xmlns:a16="http://schemas.microsoft.com/office/drawing/2014/main" val="20001"/>
                    </a:ext>
                  </a:extLst>
                </a:gridCol>
              </a:tblGrid>
              <a:tr h="4890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metrics</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solidFill>
                            <a:schemeClr val="dk1"/>
                          </a:solidFill>
                          <a:latin typeface="Proxima Nova"/>
                          <a:ea typeface="Proxima Nova"/>
                          <a:cs typeface="Proxima Nova"/>
                          <a:sym typeface="Proxima Nova"/>
                        </a:rPr>
                        <a:t>List of available metrics</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0"/>
                  </a:ext>
                </a:extLst>
              </a:tr>
              <a:tr h="499200">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session</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Fetch or delete user sessions (only if using Spring Session)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1"/>
                  </a:ext>
                </a:extLst>
              </a:tr>
              <a:tr h="479600">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shutdown</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Shutdown the application (gracefully), disabled by default</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2"/>
                  </a:ext>
                </a:extLst>
              </a:tr>
              <a:tr h="479600">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threaddump</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Performs a thread dump</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3"/>
                  </a:ext>
                </a:extLst>
              </a:tr>
              <a:tr h="416500">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jolokia</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Exposes JMX beans over HTTP (not just actuators)</a:t>
                      </a:r>
                      <a:endParaRPr sz="1800" b="1">
                        <a:latin typeface="Courier New"/>
                        <a:ea typeface="Courier New"/>
                        <a:cs typeface="Courier New"/>
                        <a:sym typeface="Courier New"/>
                      </a:endParaRPr>
                    </a:p>
                  </a:txBody>
                  <a:tcPr marL="91425" marR="91425" marT="91425" marB="91425"/>
                </a:tc>
                <a:extLst>
                  <a:ext uri="{0D108BD9-81ED-4DB2-BD59-A6C34878D82A}">
                    <a16:rowId xmlns:a16="http://schemas.microsoft.com/office/drawing/2014/main" val="10004"/>
                  </a:ext>
                </a:extLst>
              </a:tr>
            </a:tbl>
          </a:graphicData>
        </a:graphic>
      </p:graphicFrame>
      <p:sp>
        <p:nvSpPr>
          <p:cNvPr id="791" name="Google Shape;791;p6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70"/>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Actuator Endpoints: Enabled vs Exposed</a:t>
            </a:r>
            <a:endParaRPr/>
          </a:p>
        </p:txBody>
      </p:sp>
      <p:sp>
        <p:nvSpPr>
          <p:cNvPr id="797" name="Google Shape;797;p70"/>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14</a:t>
            </a:fld>
            <a:endParaRPr/>
          </a:p>
        </p:txBody>
      </p:sp>
      <p:sp>
        <p:nvSpPr>
          <p:cNvPr id="798" name="Google Shape;798;p70"/>
          <p:cNvSpPr txBox="1"/>
          <p:nvPr/>
        </p:nvSpPr>
        <p:spPr>
          <a:xfrm>
            <a:off x="915400" y="671800"/>
            <a:ext cx="8044500" cy="422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434343"/>
                </a:solidFill>
                <a:latin typeface="Proxima Nova"/>
                <a:ea typeface="Proxima Nova"/>
                <a:cs typeface="Proxima Nova"/>
                <a:sym typeface="Proxima Nova"/>
              </a:rPr>
              <a:t>Enabled</a:t>
            </a:r>
            <a:r>
              <a:rPr lang="en" sz="2400">
                <a:solidFill>
                  <a:srgbClr val="434343"/>
                </a:solidFill>
                <a:latin typeface="Proxima Nova"/>
                <a:ea typeface="Proxima Nova"/>
                <a:cs typeface="Proxima Nova"/>
                <a:sym typeface="Proxima Nova"/>
              </a:rPr>
              <a:t> = given endpoint is created and its bean exists in the application context</a:t>
            </a:r>
            <a:endParaRPr sz="2400">
              <a:solidFill>
                <a:srgbClr val="434343"/>
              </a:solidFill>
              <a:latin typeface="Proxima Nova"/>
              <a:ea typeface="Proxima Nova"/>
              <a:cs typeface="Proxima Nova"/>
              <a:sym typeface="Proxima Nova"/>
            </a:endParaRPr>
          </a:p>
          <a:p>
            <a:pPr marL="0" lvl="0" indent="0" algn="l" rtl="0">
              <a:spcBef>
                <a:spcPts val="1000"/>
              </a:spcBef>
              <a:spcAft>
                <a:spcPts val="0"/>
              </a:spcAft>
              <a:buNone/>
            </a:pPr>
            <a:r>
              <a:rPr lang="en" sz="2400">
                <a:solidFill>
                  <a:srgbClr val="434343"/>
                </a:solidFill>
                <a:latin typeface="Proxima Nova"/>
                <a:ea typeface="Proxima Nova"/>
                <a:cs typeface="Proxima Nova"/>
                <a:sym typeface="Proxima Nova"/>
              </a:rPr>
              <a:t>	</a:t>
            </a:r>
            <a:r>
              <a:rPr lang="en" sz="2000">
                <a:solidFill>
                  <a:srgbClr val="434343"/>
                </a:solidFill>
                <a:latin typeface="Proxima Nova"/>
                <a:ea typeface="Proxima Nova"/>
                <a:cs typeface="Proxima Nova"/>
                <a:sym typeface="Proxima Nova"/>
              </a:rPr>
              <a:t>Default = all endpoints enabled except </a:t>
            </a:r>
            <a:r>
              <a:rPr lang="en" sz="2000" i="1">
                <a:solidFill>
                  <a:srgbClr val="434343"/>
                </a:solidFill>
                <a:latin typeface="Proxima Nova"/>
                <a:ea typeface="Proxima Nova"/>
                <a:cs typeface="Proxima Nova"/>
                <a:sym typeface="Proxima Nova"/>
              </a:rPr>
              <a:t>shutdown</a:t>
            </a:r>
            <a:endParaRPr sz="2000">
              <a:latin typeface="Proxima Nova"/>
              <a:ea typeface="Proxima Nova"/>
              <a:cs typeface="Proxima Nova"/>
              <a:sym typeface="Proxima Nova"/>
            </a:endParaRPr>
          </a:p>
          <a:p>
            <a:pPr marL="0" lvl="0" indent="0" algn="l" rtl="0">
              <a:spcBef>
                <a:spcPts val="1000"/>
              </a:spcBef>
              <a:spcAft>
                <a:spcPts val="0"/>
              </a:spcAft>
              <a:buNone/>
            </a:pPr>
            <a:r>
              <a:rPr lang="en" sz="2400" b="1">
                <a:solidFill>
                  <a:srgbClr val="434343"/>
                </a:solidFill>
                <a:latin typeface="Proxima Nova"/>
                <a:ea typeface="Proxima Nova"/>
                <a:cs typeface="Proxima Nova"/>
                <a:sym typeface="Proxima Nova"/>
              </a:rPr>
              <a:t>Exposed</a:t>
            </a:r>
            <a:r>
              <a:rPr lang="en" sz="2400">
                <a:solidFill>
                  <a:srgbClr val="434343"/>
                </a:solidFill>
                <a:latin typeface="Proxima Nova"/>
                <a:ea typeface="Proxima Nova"/>
                <a:cs typeface="Proxima Nova"/>
                <a:sym typeface="Proxima Nova"/>
              </a:rPr>
              <a:t> = given endpoint is accessible via JMX or HTTP</a:t>
            </a:r>
            <a:endParaRPr sz="2400">
              <a:solidFill>
                <a:srgbClr val="434343"/>
              </a:solidFill>
              <a:latin typeface="Proxima Nova"/>
              <a:ea typeface="Proxima Nova"/>
              <a:cs typeface="Proxima Nova"/>
              <a:sym typeface="Proxima Nova"/>
            </a:endParaRPr>
          </a:p>
          <a:p>
            <a:pPr marL="0" lvl="0" indent="0" algn="l" rtl="0">
              <a:spcBef>
                <a:spcPts val="1000"/>
              </a:spcBef>
              <a:spcAft>
                <a:spcPts val="0"/>
              </a:spcAft>
              <a:buNone/>
            </a:pPr>
            <a:r>
              <a:rPr lang="en" sz="2400">
                <a:solidFill>
                  <a:srgbClr val="434343"/>
                </a:solidFill>
                <a:latin typeface="Proxima Nova"/>
                <a:ea typeface="Proxima Nova"/>
                <a:cs typeface="Proxima Nova"/>
                <a:sym typeface="Proxima Nova"/>
              </a:rPr>
              <a:t>	</a:t>
            </a:r>
            <a:r>
              <a:rPr lang="en" sz="2000">
                <a:solidFill>
                  <a:srgbClr val="434343"/>
                </a:solidFill>
                <a:latin typeface="Proxima Nova"/>
                <a:ea typeface="Proxima Nova"/>
                <a:cs typeface="Proxima Nova"/>
                <a:sym typeface="Proxima Nova"/>
              </a:rPr>
              <a:t>HTTP Default = only </a:t>
            </a:r>
            <a:r>
              <a:rPr lang="en" sz="2000" i="1">
                <a:solidFill>
                  <a:srgbClr val="434343"/>
                </a:solidFill>
                <a:latin typeface="Proxima Nova"/>
                <a:ea typeface="Proxima Nova"/>
                <a:cs typeface="Proxima Nova"/>
                <a:sym typeface="Proxima Nova"/>
              </a:rPr>
              <a:t>health</a:t>
            </a:r>
            <a:r>
              <a:rPr lang="en" sz="2000">
                <a:solidFill>
                  <a:srgbClr val="434343"/>
                </a:solidFill>
                <a:latin typeface="Proxima Nova"/>
                <a:ea typeface="Proxima Nova"/>
                <a:cs typeface="Proxima Nova"/>
                <a:sym typeface="Proxima Nova"/>
              </a:rPr>
              <a:t> exposed</a:t>
            </a:r>
            <a:endParaRPr sz="2000">
              <a:solidFill>
                <a:srgbClr val="434343"/>
              </a:solidFill>
              <a:latin typeface="Proxima Nova"/>
              <a:ea typeface="Proxima Nova"/>
              <a:cs typeface="Proxima Nova"/>
              <a:sym typeface="Proxima Nova"/>
            </a:endParaRPr>
          </a:p>
          <a:p>
            <a:pPr marL="0" lvl="0" indent="0" algn="l" rtl="0">
              <a:spcBef>
                <a:spcPts val="1000"/>
              </a:spcBef>
              <a:spcAft>
                <a:spcPts val="0"/>
              </a:spcAft>
              <a:buNone/>
            </a:pPr>
            <a:r>
              <a:rPr lang="en" sz="2000">
                <a:solidFill>
                  <a:srgbClr val="434343"/>
                </a:solidFill>
                <a:latin typeface="Proxima Nova"/>
                <a:ea typeface="Proxima Nova"/>
                <a:cs typeface="Proxima Nova"/>
                <a:sym typeface="Proxima Nova"/>
              </a:rPr>
              <a:t>      JMX Default = all enabled endpoints are exposed </a:t>
            </a:r>
            <a:endParaRPr sz="2000">
              <a:solidFill>
                <a:srgbClr val="434343"/>
              </a:solidFill>
              <a:latin typeface="Proxima Nova"/>
              <a:ea typeface="Proxima Nova"/>
              <a:cs typeface="Proxima Nova"/>
              <a:sym typeface="Proxima Nova"/>
            </a:endParaRPr>
          </a:p>
          <a:p>
            <a:pPr marL="0" lvl="0" indent="0" algn="l" rtl="0">
              <a:spcBef>
                <a:spcPts val="1000"/>
              </a:spcBef>
              <a:spcAft>
                <a:spcPts val="0"/>
              </a:spcAft>
              <a:buNone/>
            </a:pPr>
            <a:r>
              <a:rPr lang="en" sz="1600">
                <a:solidFill>
                  <a:srgbClr val="434343"/>
                </a:solidFill>
                <a:latin typeface="Proxima Nova"/>
                <a:ea typeface="Proxima Nova"/>
                <a:cs typeface="Proxima Nova"/>
                <a:sym typeface="Proxima Nova"/>
              </a:rPr>
              <a:t>Note:</a:t>
            </a:r>
            <a:endParaRPr sz="1600">
              <a:solidFill>
                <a:srgbClr val="434343"/>
              </a:solidFill>
              <a:latin typeface="Proxima Nova"/>
              <a:ea typeface="Proxima Nova"/>
              <a:cs typeface="Proxima Nova"/>
              <a:sym typeface="Proxima Nova"/>
            </a:endParaRPr>
          </a:p>
          <a:p>
            <a:pPr marL="457200" lvl="0" indent="-330200" algn="l" rtl="0">
              <a:spcBef>
                <a:spcPts val="1000"/>
              </a:spcBef>
              <a:spcAft>
                <a:spcPts val="0"/>
              </a:spcAft>
              <a:buClr>
                <a:srgbClr val="434343"/>
              </a:buClr>
              <a:buSzPts val="1600"/>
              <a:buFont typeface="Proxima Nova"/>
              <a:buChar char="●"/>
            </a:pPr>
            <a:r>
              <a:rPr lang="en" sz="1600">
                <a:solidFill>
                  <a:srgbClr val="434343"/>
                </a:solidFill>
                <a:latin typeface="Proxima Nova"/>
                <a:ea typeface="Proxima Nova"/>
                <a:cs typeface="Proxima Nova"/>
                <a:sym typeface="Proxima Nova"/>
              </a:rPr>
              <a:t>JMX capability is only available when </a:t>
            </a:r>
            <a:r>
              <a:rPr lang="en" sz="1600">
                <a:solidFill>
                  <a:srgbClr val="434343"/>
                </a:solidFill>
                <a:latin typeface="Courier New"/>
                <a:ea typeface="Courier New"/>
                <a:cs typeface="Courier New"/>
                <a:sym typeface="Courier New"/>
              </a:rPr>
              <a:t>spring.jmx.enabled=true</a:t>
            </a:r>
            <a:endParaRPr sz="1600">
              <a:solidFill>
                <a:srgbClr val="434343"/>
              </a:solidFill>
              <a:latin typeface="Courier New"/>
              <a:ea typeface="Courier New"/>
              <a:cs typeface="Courier New"/>
              <a:sym typeface="Courier New"/>
            </a:endParaRPr>
          </a:p>
          <a:p>
            <a:pPr marL="457200" lvl="0" indent="-330200" algn="l" rtl="0">
              <a:spcBef>
                <a:spcPts val="0"/>
              </a:spcBef>
              <a:spcAft>
                <a:spcPts val="0"/>
              </a:spcAft>
              <a:buClr>
                <a:srgbClr val="434343"/>
              </a:buClr>
              <a:buSzPts val="1600"/>
              <a:buFont typeface="Proxima Nova"/>
              <a:buChar char="●"/>
            </a:pPr>
            <a:r>
              <a:rPr lang="en" sz="1600">
                <a:solidFill>
                  <a:srgbClr val="434343"/>
                </a:solidFill>
                <a:latin typeface="Proxima Nova"/>
                <a:ea typeface="Proxima Nova"/>
                <a:cs typeface="Proxima Nova"/>
                <a:sym typeface="Proxima Nova"/>
              </a:rPr>
              <a:t>HTTP capability is only available when using Spring MVC, WebFlux or Jersey</a:t>
            </a:r>
            <a:endParaRPr sz="1600">
              <a:solidFill>
                <a:srgbClr val="434343"/>
              </a:solidFill>
              <a:latin typeface="Proxima Nova"/>
              <a:ea typeface="Proxima Nova"/>
              <a:cs typeface="Proxima Nova"/>
              <a:sym typeface="Proxima Nova"/>
            </a:endParaRPr>
          </a:p>
          <a:p>
            <a:pPr marL="0" lvl="0" indent="0" algn="l" rtl="0">
              <a:spcBef>
                <a:spcPts val="1000"/>
              </a:spcBef>
              <a:spcAft>
                <a:spcPts val="1000"/>
              </a:spcAft>
              <a:buNone/>
            </a:pPr>
            <a:endParaRPr sz="2000">
              <a:solidFill>
                <a:srgbClr val="434343"/>
              </a:solidFill>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71"/>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HTTP Actuator Endpoints</a:t>
            </a:r>
            <a:endParaRPr/>
          </a:p>
        </p:txBody>
      </p:sp>
      <p:sp>
        <p:nvSpPr>
          <p:cNvPr id="804" name="Google Shape;804;p71"/>
          <p:cNvSpPr txBox="1">
            <a:spLocks noGrp="1"/>
          </p:cNvSpPr>
          <p:nvPr>
            <p:ph type="body" idx="1"/>
          </p:nvPr>
        </p:nvSpPr>
        <p:spPr>
          <a:xfrm>
            <a:off x="915400" y="900400"/>
            <a:ext cx="7587900" cy="3862800"/>
          </a:xfrm>
          <a:prstGeom prst="rect">
            <a:avLst/>
          </a:prstGeom>
        </p:spPr>
        <p:txBody>
          <a:bodyPr spcFirstLastPara="1" wrap="square" lIns="0" tIns="0" rIns="0" bIns="0" anchor="t" anchorCtr="0">
            <a:noAutofit/>
          </a:bodyPr>
          <a:lstStyle/>
          <a:p>
            <a:pPr marL="457200" lvl="0" indent="-368300" algn="l" rtl="0">
              <a:lnSpc>
                <a:spcPct val="115000"/>
              </a:lnSpc>
              <a:spcBef>
                <a:spcPts val="1400"/>
              </a:spcBef>
              <a:spcAft>
                <a:spcPts val="0"/>
              </a:spcAft>
              <a:buSzPts val="2200"/>
              <a:buChar char="​"/>
            </a:pPr>
            <a:r>
              <a:rPr lang="en" sz="2200">
                <a:solidFill>
                  <a:schemeClr val="dk1"/>
                </a:solidFill>
              </a:rPr>
              <a:t>Mapped to </a:t>
            </a:r>
            <a:r>
              <a:rPr lang="en" sz="2200" b="1">
                <a:solidFill>
                  <a:schemeClr val="dk1"/>
                </a:solidFill>
                <a:latin typeface="Courier New"/>
                <a:ea typeface="Courier New"/>
                <a:cs typeface="Courier New"/>
                <a:sym typeface="Courier New"/>
              </a:rPr>
              <a:t>/actuator/xxx</a:t>
            </a:r>
            <a:r>
              <a:rPr lang="en" sz="2200">
                <a:solidFill>
                  <a:schemeClr val="dk1"/>
                </a:solidFill>
              </a:rPr>
              <a:t> by default - customizable</a:t>
            </a:r>
            <a:endParaRPr sz="2200">
              <a:solidFill>
                <a:schemeClr val="dk1"/>
              </a:solidFill>
            </a:endParaRPr>
          </a:p>
          <a:p>
            <a:pPr marL="0" lvl="0" indent="0" algn="l" rtl="0">
              <a:lnSpc>
                <a:spcPct val="115000"/>
              </a:lnSpc>
              <a:spcBef>
                <a:spcPts val="1400"/>
              </a:spcBef>
              <a:spcAft>
                <a:spcPts val="0"/>
              </a:spcAft>
              <a:buNone/>
            </a:pPr>
            <a:endParaRPr sz="2200">
              <a:solidFill>
                <a:schemeClr val="dk1"/>
              </a:solidFill>
            </a:endParaRPr>
          </a:p>
          <a:p>
            <a:pPr marL="0" lvl="0" indent="0" algn="l" rtl="0">
              <a:lnSpc>
                <a:spcPct val="115000"/>
              </a:lnSpc>
              <a:spcBef>
                <a:spcPts val="1400"/>
              </a:spcBef>
              <a:spcAft>
                <a:spcPts val="0"/>
              </a:spcAft>
              <a:buNone/>
            </a:pPr>
            <a:endParaRPr sz="2200">
              <a:solidFill>
                <a:schemeClr val="dk1"/>
              </a:solidFill>
            </a:endParaRPr>
          </a:p>
          <a:p>
            <a:pPr marL="457200" lvl="0" indent="-368300" algn="l" rtl="0">
              <a:lnSpc>
                <a:spcPct val="115000"/>
              </a:lnSpc>
              <a:spcBef>
                <a:spcPts val="1400"/>
              </a:spcBef>
              <a:spcAft>
                <a:spcPts val="0"/>
              </a:spcAft>
              <a:buSzPts val="2200"/>
              <a:buChar char="​"/>
            </a:pPr>
            <a:r>
              <a:rPr lang="en" sz="2200">
                <a:solidFill>
                  <a:schemeClr val="dk1"/>
                </a:solidFill>
              </a:rPr>
              <a:t>For security reasons, only </a:t>
            </a:r>
            <a:r>
              <a:rPr lang="en" sz="2200"/>
              <a:t>one endpoint is </a:t>
            </a:r>
            <a:r>
              <a:rPr lang="en" sz="2200">
                <a:solidFill>
                  <a:schemeClr val="dk1"/>
                </a:solidFill>
              </a:rPr>
              <a:t>exposed by default</a:t>
            </a:r>
            <a:endParaRPr sz="2200">
              <a:solidFill>
                <a:schemeClr val="dk1"/>
              </a:solidFill>
            </a:endParaRPr>
          </a:p>
          <a:p>
            <a:pPr marL="914400" lvl="1" indent="-355600" algn="l" rtl="0">
              <a:lnSpc>
                <a:spcPct val="115000"/>
              </a:lnSpc>
              <a:spcBef>
                <a:spcPts val="200"/>
              </a:spcBef>
              <a:spcAft>
                <a:spcPts val="0"/>
              </a:spcAft>
              <a:buSzPts val="2000"/>
              <a:buChar char="•"/>
            </a:pPr>
            <a:r>
              <a:rPr lang="en" sz="2000" b="1">
                <a:solidFill>
                  <a:schemeClr val="dk1"/>
                </a:solidFill>
                <a:latin typeface="Courier New"/>
                <a:ea typeface="Courier New"/>
                <a:cs typeface="Courier New"/>
                <a:sym typeface="Courier New"/>
              </a:rPr>
              <a:t>/actuator/health</a:t>
            </a:r>
            <a:r>
              <a:rPr lang="en" sz="2000">
                <a:solidFill>
                  <a:schemeClr val="dk1"/>
                </a:solidFill>
              </a:rPr>
              <a:t> </a:t>
            </a:r>
            <a:endParaRPr sz="2000">
              <a:solidFill>
                <a:schemeClr val="dk1"/>
              </a:solidFill>
            </a:endParaRPr>
          </a:p>
          <a:p>
            <a:pPr marL="914400" lvl="1" indent="-368300" algn="l" rtl="0">
              <a:lnSpc>
                <a:spcPct val="115000"/>
              </a:lnSpc>
              <a:spcBef>
                <a:spcPts val="200"/>
              </a:spcBef>
              <a:spcAft>
                <a:spcPts val="0"/>
              </a:spcAft>
              <a:buSzPts val="2200"/>
              <a:buChar char="•"/>
            </a:pPr>
            <a:r>
              <a:rPr lang="en" sz="2200">
                <a:solidFill>
                  <a:srgbClr val="434343"/>
                </a:solidFill>
              </a:rPr>
              <a:t>Secure actuator URLs using Spring Security</a:t>
            </a:r>
            <a:endParaRPr sz="2200">
              <a:solidFill>
                <a:srgbClr val="434343"/>
              </a:solidFill>
            </a:endParaRPr>
          </a:p>
        </p:txBody>
      </p:sp>
      <p:sp>
        <p:nvSpPr>
          <p:cNvPr id="805" name="Google Shape;805;p71"/>
          <p:cNvSpPr txBox="1"/>
          <p:nvPr/>
        </p:nvSpPr>
        <p:spPr>
          <a:xfrm>
            <a:off x="1451275" y="1555250"/>
            <a:ext cx="6757200" cy="7167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Change actuator base path</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latin typeface="Courier New"/>
                <a:ea typeface="Courier New"/>
                <a:cs typeface="Courier New"/>
                <a:sym typeface="Courier New"/>
              </a:rPr>
              <a:t>management.endpoints.web.base-path=</a:t>
            </a:r>
            <a:r>
              <a:rPr lang="en" sz="1800" b="1">
                <a:solidFill>
                  <a:srgbClr val="0000FF"/>
                </a:solidFill>
                <a:latin typeface="Courier New"/>
                <a:ea typeface="Courier New"/>
                <a:cs typeface="Courier New"/>
                <a:sym typeface="Courier New"/>
              </a:rPr>
              <a:t>/admin</a:t>
            </a:r>
            <a:endParaRPr sz="1800" b="1">
              <a:solidFill>
                <a:srgbClr val="0000FF"/>
              </a:solidFill>
              <a:latin typeface="Courier New"/>
              <a:ea typeface="Courier New"/>
              <a:cs typeface="Courier New"/>
              <a:sym typeface="Courier New"/>
            </a:endParaRPr>
          </a:p>
        </p:txBody>
      </p:sp>
      <p:sp>
        <p:nvSpPr>
          <p:cNvPr id="806" name="Google Shape;806;p71"/>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72"/>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Exposing HTTP Endpoints</a:t>
            </a:r>
            <a:endParaRPr/>
          </a:p>
        </p:txBody>
      </p:sp>
      <p:sp>
        <p:nvSpPr>
          <p:cNvPr id="812" name="Google Shape;812;p72"/>
          <p:cNvSpPr txBox="1"/>
          <p:nvPr/>
        </p:nvSpPr>
        <p:spPr>
          <a:xfrm>
            <a:off x="519075" y="2528625"/>
            <a:ext cx="8149800" cy="11280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Expose just beans, env and info endpoints</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a:t>
            </a:r>
            <a:r>
              <a:rPr lang="en" sz="1800" b="1" i="1">
                <a:solidFill>
                  <a:srgbClr val="274E13"/>
                </a:solidFill>
                <a:latin typeface="Courier New"/>
                <a:ea typeface="Courier New"/>
                <a:cs typeface="Courier New"/>
                <a:sym typeface="Courier New"/>
              </a:rPr>
              <a:t>NOTE:</a:t>
            </a:r>
            <a:r>
              <a:rPr lang="en" sz="1800" b="1">
                <a:solidFill>
                  <a:srgbClr val="274E13"/>
                </a:solidFill>
                <a:latin typeface="Courier New"/>
                <a:ea typeface="Courier New"/>
                <a:cs typeface="Courier New"/>
                <a:sym typeface="Courier New"/>
              </a:rPr>
              <a:t> health and info not exposed unless listed</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solidFill>
                  <a:schemeClr val="folHlink"/>
                </a:solidFill>
                <a:latin typeface="Courier New"/>
                <a:ea typeface="Courier New"/>
                <a:cs typeface="Courier New"/>
                <a:sym typeface="Courier New"/>
              </a:rPr>
              <a:t>management.endpoints.web.exposure.include=</a:t>
            </a:r>
            <a:r>
              <a:rPr lang="en" sz="1800" b="1">
                <a:solidFill>
                  <a:srgbClr val="0000FF"/>
                </a:solidFill>
                <a:latin typeface="Courier New"/>
                <a:ea typeface="Courier New"/>
                <a:cs typeface="Courier New"/>
                <a:sym typeface="Courier New"/>
              </a:rPr>
              <a:t>beans,env,info</a:t>
            </a:r>
            <a:endParaRPr sz="1800">
              <a:solidFill>
                <a:srgbClr val="0000FF"/>
              </a:solidFill>
            </a:endParaRPr>
          </a:p>
        </p:txBody>
      </p:sp>
      <p:sp>
        <p:nvSpPr>
          <p:cNvPr id="813" name="Google Shape;813;p72"/>
          <p:cNvSpPr txBox="1">
            <a:spLocks noGrp="1"/>
          </p:cNvSpPr>
          <p:nvPr>
            <p:ph type="body" idx="1"/>
          </p:nvPr>
        </p:nvSpPr>
        <p:spPr>
          <a:xfrm>
            <a:off x="251350" y="900400"/>
            <a:ext cx="7620300" cy="710100"/>
          </a:xfrm>
          <a:prstGeom prst="rect">
            <a:avLst/>
          </a:prstGeom>
        </p:spPr>
        <p:txBody>
          <a:bodyPr spcFirstLastPara="1" wrap="square" lIns="0" tIns="0" rIns="0" bIns="0" anchor="t" anchorCtr="0">
            <a:noAutofit/>
          </a:bodyPr>
          <a:lstStyle/>
          <a:p>
            <a:pPr marL="457200" lvl="0" indent="-381000" algn="l" rtl="0">
              <a:spcBef>
                <a:spcPts val="1400"/>
              </a:spcBef>
              <a:spcAft>
                <a:spcPts val="0"/>
              </a:spcAft>
              <a:buSzPts val="2400"/>
              <a:buChar char="​"/>
            </a:pPr>
            <a:r>
              <a:rPr lang="en">
                <a:solidFill>
                  <a:srgbClr val="666666"/>
                </a:solidFill>
              </a:rPr>
              <a:t>If endpoints exposed explicitly, defaults overridden</a:t>
            </a:r>
            <a:endParaRPr>
              <a:solidFill>
                <a:srgbClr val="666666"/>
              </a:solidFill>
            </a:endParaRPr>
          </a:p>
        </p:txBody>
      </p:sp>
      <p:sp>
        <p:nvSpPr>
          <p:cNvPr id="814" name="Google Shape;814;p72"/>
          <p:cNvSpPr txBox="1"/>
          <p:nvPr/>
        </p:nvSpPr>
        <p:spPr>
          <a:xfrm>
            <a:off x="519075" y="3849300"/>
            <a:ext cx="8149800" cy="8253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Expose all endpoints</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solidFill>
                  <a:schemeClr val="folHlink"/>
                </a:solidFill>
                <a:latin typeface="Courier New"/>
                <a:ea typeface="Courier New"/>
                <a:cs typeface="Courier New"/>
                <a:sym typeface="Courier New"/>
              </a:rPr>
              <a:t>management.endpoints.web.exposure.include=</a:t>
            </a:r>
            <a:r>
              <a:rPr lang="en" sz="1800" b="1">
                <a:solidFill>
                  <a:srgbClr val="0000FF"/>
                </a:solidFill>
                <a:latin typeface="Courier New"/>
                <a:ea typeface="Courier New"/>
                <a:cs typeface="Courier New"/>
                <a:sym typeface="Courier New"/>
              </a:rPr>
              <a:t>*</a:t>
            </a:r>
            <a:endParaRPr sz="1800">
              <a:solidFill>
                <a:srgbClr val="0000FF"/>
              </a:solidFill>
            </a:endParaRPr>
          </a:p>
        </p:txBody>
      </p:sp>
      <p:sp>
        <p:nvSpPr>
          <p:cNvPr id="815" name="Google Shape;815;p72"/>
          <p:cNvSpPr txBox="1"/>
          <p:nvPr/>
        </p:nvSpPr>
        <p:spPr>
          <a:xfrm>
            <a:off x="519075" y="1516350"/>
            <a:ext cx="8149800" cy="8253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Default setup</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solidFill>
                  <a:schemeClr val="folHlink"/>
                </a:solidFill>
                <a:latin typeface="Courier New"/>
                <a:ea typeface="Courier New"/>
                <a:cs typeface="Courier New"/>
                <a:sym typeface="Courier New"/>
              </a:rPr>
              <a:t>management.endpoints.web.exposure.include=</a:t>
            </a:r>
            <a:r>
              <a:rPr lang="en" sz="1800" b="1">
                <a:solidFill>
                  <a:srgbClr val="0000FF"/>
                </a:solidFill>
                <a:latin typeface="Courier New"/>
                <a:ea typeface="Courier New"/>
                <a:cs typeface="Courier New"/>
                <a:sym typeface="Courier New"/>
              </a:rPr>
              <a:t>health</a:t>
            </a:r>
            <a:endParaRPr sz="1800" strike="sngStrike">
              <a:solidFill>
                <a:srgbClr val="FF0000"/>
              </a:solidFill>
            </a:endParaRPr>
          </a:p>
        </p:txBody>
      </p:sp>
      <p:sp>
        <p:nvSpPr>
          <p:cNvPr id="816" name="Google Shape;816;p7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820"/>
        <p:cNvGrpSpPr/>
        <p:nvPr/>
      </p:nvGrpSpPr>
      <p:grpSpPr>
        <a:xfrm>
          <a:off x="0" y="0"/>
          <a:ext cx="0" cy="0"/>
          <a:chOff x="0" y="0"/>
          <a:chExt cx="0" cy="0"/>
        </a:xfrm>
      </p:grpSpPr>
      <p:sp>
        <p:nvSpPr>
          <p:cNvPr id="821" name="Google Shape;821;p73"/>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Secure Endpoints - Aligned with Spring Security</a:t>
            </a:r>
            <a:endParaRPr/>
          </a:p>
        </p:txBody>
      </p:sp>
      <p:sp>
        <p:nvSpPr>
          <p:cNvPr id="822" name="Google Shape;822;p73"/>
          <p:cNvSpPr txBox="1"/>
          <p:nvPr/>
        </p:nvSpPr>
        <p:spPr>
          <a:xfrm>
            <a:off x="296250" y="575238"/>
            <a:ext cx="8551500" cy="19965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646464"/>
              </a:buClr>
              <a:buSzPts val="1800"/>
              <a:buFont typeface="Arial"/>
              <a:buNone/>
            </a:pPr>
            <a:r>
              <a:rPr lang="en" sz="1500">
                <a:solidFill>
                  <a:srgbClr val="646464"/>
                </a:solidFill>
              </a:rPr>
              <a:t>@Bean</a:t>
            </a:r>
            <a:endParaRPr sz="1500"/>
          </a:p>
          <a:p>
            <a:pPr marL="0" lvl="0" indent="0" algn="l" rtl="0">
              <a:spcBef>
                <a:spcPts val="0"/>
              </a:spcBef>
              <a:spcAft>
                <a:spcPts val="0"/>
              </a:spcAft>
              <a:buClr>
                <a:srgbClr val="000000"/>
              </a:buClr>
              <a:buSzPts val="1800"/>
              <a:buFont typeface="Arial"/>
              <a:buNone/>
            </a:pPr>
            <a:r>
              <a:rPr lang="en" sz="1500" b="1">
                <a:solidFill>
                  <a:srgbClr val="7F0055"/>
                </a:solidFill>
              </a:rPr>
              <a:t>public</a:t>
            </a:r>
            <a:r>
              <a:rPr lang="en" sz="1500"/>
              <a:t> SecurityFilterChain filterChain(HttpSecurity </a:t>
            </a:r>
            <a:r>
              <a:rPr lang="en" sz="1500">
                <a:solidFill>
                  <a:srgbClr val="6A3E3E"/>
                </a:solidFill>
              </a:rPr>
              <a:t>http</a:t>
            </a:r>
            <a:r>
              <a:rPr lang="en" sz="1500"/>
              <a:t>) </a:t>
            </a:r>
            <a:r>
              <a:rPr lang="en" sz="1500" b="1">
                <a:solidFill>
                  <a:srgbClr val="7F0055"/>
                </a:solidFill>
              </a:rPr>
              <a:t>throws</a:t>
            </a:r>
            <a:r>
              <a:rPr lang="en" sz="1500"/>
              <a:t> Exception {</a:t>
            </a:r>
            <a:endParaRPr sz="1500"/>
          </a:p>
          <a:p>
            <a:pPr marL="0" lvl="0" indent="0" algn="l" rtl="0">
              <a:spcBef>
                <a:spcPts val="0"/>
              </a:spcBef>
              <a:spcAft>
                <a:spcPts val="0"/>
              </a:spcAft>
              <a:buClr>
                <a:srgbClr val="000000"/>
              </a:buClr>
              <a:buSzPts val="1800"/>
              <a:buFont typeface="Arial"/>
              <a:buNone/>
            </a:pPr>
            <a:r>
              <a:rPr lang="en" sz="1500"/>
              <a:t>    http.authorizeHttpRequests((authz) -&gt; authz</a:t>
            </a:r>
            <a:endParaRPr sz="1600">
              <a:solidFill>
                <a:srgbClr val="999999"/>
              </a:solidFill>
            </a:endParaRPr>
          </a:p>
          <a:p>
            <a:pPr marL="0" lvl="0" indent="0" algn="l" rtl="0">
              <a:spcBef>
                <a:spcPts val="0"/>
              </a:spcBef>
              <a:spcAft>
                <a:spcPts val="0"/>
              </a:spcAft>
              <a:buClr>
                <a:srgbClr val="000000"/>
              </a:buClr>
              <a:buSzPts val="1800"/>
              <a:buFont typeface="Arial"/>
              <a:buNone/>
            </a:pPr>
            <a:r>
              <a:rPr lang="en" sz="1600"/>
              <a:t>        .requestMatchers(</a:t>
            </a:r>
            <a:r>
              <a:rPr lang="en" sz="1600">
                <a:solidFill>
                  <a:srgbClr val="0000FF"/>
                </a:solidFill>
              </a:rPr>
              <a:t>"</a:t>
            </a:r>
            <a:r>
              <a:rPr lang="en" sz="1500">
                <a:solidFill>
                  <a:srgbClr val="0000FF"/>
                </a:solidFill>
              </a:rPr>
              <a:t>/actuator/health</a:t>
            </a:r>
            <a:r>
              <a:rPr lang="en" sz="1600">
                <a:solidFill>
                  <a:srgbClr val="0000FF"/>
                </a:solidFill>
              </a:rPr>
              <a:t>"</a:t>
            </a:r>
            <a:r>
              <a:rPr lang="en" sz="1600"/>
              <a:t>).permitAll()</a:t>
            </a:r>
            <a:endParaRPr sz="1200"/>
          </a:p>
          <a:p>
            <a:pPr marL="0" lvl="0" indent="0" algn="l" rtl="0">
              <a:spcBef>
                <a:spcPts val="0"/>
              </a:spcBef>
              <a:spcAft>
                <a:spcPts val="0"/>
              </a:spcAft>
              <a:buClr>
                <a:srgbClr val="000000"/>
              </a:buClr>
              <a:buSzPts val="1800"/>
              <a:buFont typeface="Arial"/>
              <a:buNone/>
            </a:pPr>
            <a:r>
              <a:rPr lang="en" sz="1600"/>
              <a:t>	.requestMatchers(</a:t>
            </a:r>
            <a:r>
              <a:rPr lang="en" sz="1600">
                <a:solidFill>
                  <a:srgbClr val="2A00FF"/>
                </a:solidFill>
              </a:rPr>
              <a:t>"/actuator/**"</a:t>
            </a:r>
            <a:r>
              <a:rPr lang="en" sz="1600"/>
              <a:t>).hasRole(</a:t>
            </a:r>
            <a:r>
              <a:rPr lang="en" sz="1600">
                <a:solidFill>
                  <a:srgbClr val="2A00FF"/>
                </a:solidFill>
              </a:rPr>
              <a:t>"ACTUATOR"</a:t>
            </a:r>
            <a:r>
              <a:rPr lang="en" sz="1600"/>
              <a:t>)</a:t>
            </a:r>
            <a:endParaRPr sz="1200"/>
          </a:p>
          <a:p>
            <a:pPr marL="0" lvl="0" indent="0" algn="l" rtl="0">
              <a:spcBef>
                <a:spcPts val="0"/>
              </a:spcBef>
              <a:spcAft>
                <a:spcPts val="0"/>
              </a:spcAft>
              <a:buClr>
                <a:srgbClr val="000000"/>
              </a:buClr>
              <a:buSzPts val="1800"/>
              <a:buFont typeface="Arial"/>
              <a:buNone/>
            </a:pPr>
            <a:r>
              <a:rPr lang="en" sz="1600"/>
              <a:t>	.anyRequest().authenticated());</a:t>
            </a:r>
            <a:endParaRPr sz="1600"/>
          </a:p>
          <a:p>
            <a:pPr marL="0" lvl="0" indent="0" algn="l" rtl="0">
              <a:spcBef>
                <a:spcPts val="0"/>
              </a:spcBef>
              <a:spcAft>
                <a:spcPts val="0"/>
              </a:spcAft>
              <a:buClr>
                <a:srgbClr val="000000"/>
              </a:buClr>
              <a:buSzPts val="1800"/>
              <a:buFont typeface="Arial"/>
              <a:buNone/>
            </a:pPr>
            <a:r>
              <a:rPr lang="en" sz="1600"/>
              <a:t>    </a:t>
            </a:r>
            <a:r>
              <a:rPr lang="en" sz="1500" b="1">
                <a:solidFill>
                  <a:srgbClr val="7F0055"/>
                </a:solidFill>
              </a:rPr>
              <a:t>return</a:t>
            </a:r>
            <a:r>
              <a:rPr lang="en" sz="1600"/>
              <a:t> http.build();</a:t>
            </a:r>
            <a:endParaRPr sz="1600"/>
          </a:p>
          <a:p>
            <a:pPr marL="0" lvl="0" indent="0" algn="l" rtl="0">
              <a:spcBef>
                <a:spcPts val="0"/>
              </a:spcBef>
              <a:spcAft>
                <a:spcPts val="0"/>
              </a:spcAft>
              <a:buClr>
                <a:srgbClr val="000000"/>
              </a:buClr>
              <a:buSzPts val="1800"/>
              <a:buFont typeface="Arial"/>
              <a:buNone/>
            </a:pPr>
            <a:r>
              <a:rPr lang="en" sz="1600"/>
              <a:t>}</a:t>
            </a:r>
            <a:endParaRPr sz="1600"/>
          </a:p>
        </p:txBody>
      </p:sp>
      <p:sp>
        <p:nvSpPr>
          <p:cNvPr id="823" name="Google Shape;823;p7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17</a:t>
            </a:fld>
            <a:endParaRPr sz="900"/>
          </a:p>
        </p:txBody>
      </p:sp>
      <p:sp>
        <p:nvSpPr>
          <p:cNvPr id="824" name="Google Shape;824;p73"/>
          <p:cNvSpPr txBox="1"/>
          <p:nvPr/>
        </p:nvSpPr>
        <p:spPr>
          <a:xfrm>
            <a:off x="304125" y="2656800"/>
            <a:ext cx="8551500" cy="2143800"/>
          </a:xfrm>
          <a:prstGeom prst="rect">
            <a:avLst/>
          </a:prstGeom>
          <a:solidFill>
            <a:srgbClr val="FF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7F0055"/>
              </a:buClr>
              <a:buSzPts val="1800"/>
              <a:buFont typeface="Arial"/>
              <a:buNone/>
            </a:pPr>
            <a:r>
              <a:rPr lang="en" sz="1500" b="1">
                <a:solidFill>
                  <a:schemeClr val="accent6"/>
                </a:solidFill>
              </a:rPr>
              <a:t>// Base-path agnostic</a:t>
            </a:r>
            <a:endParaRPr sz="1500" b="1">
              <a:solidFill>
                <a:schemeClr val="accent6"/>
              </a:solidFill>
            </a:endParaRPr>
          </a:p>
          <a:p>
            <a:pPr marL="0" lvl="0" indent="0" algn="l" rtl="0">
              <a:spcBef>
                <a:spcPts val="0"/>
              </a:spcBef>
              <a:spcAft>
                <a:spcPts val="0"/>
              </a:spcAft>
              <a:buClr>
                <a:srgbClr val="646464"/>
              </a:buClr>
              <a:buSzPts val="1800"/>
              <a:buFont typeface="Arial"/>
              <a:buNone/>
            </a:pPr>
            <a:r>
              <a:rPr lang="en" sz="1500">
                <a:solidFill>
                  <a:srgbClr val="646464"/>
                </a:solidFill>
              </a:rPr>
              <a:t>@Bean</a:t>
            </a:r>
            <a:endParaRPr sz="1500"/>
          </a:p>
          <a:p>
            <a:pPr marL="0" lvl="0" indent="0" algn="l" rtl="0">
              <a:spcBef>
                <a:spcPts val="0"/>
              </a:spcBef>
              <a:spcAft>
                <a:spcPts val="0"/>
              </a:spcAft>
              <a:buClr>
                <a:srgbClr val="000000"/>
              </a:buClr>
              <a:buSzPts val="1800"/>
              <a:buFont typeface="Arial"/>
              <a:buNone/>
            </a:pPr>
            <a:r>
              <a:rPr lang="en" sz="1500" b="1">
                <a:solidFill>
                  <a:srgbClr val="7F0055"/>
                </a:solidFill>
              </a:rPr>
              <a:t>public</a:t>
            </a:r>
            <a:r>
              <a:rPr lang="en" sz="1500"/>
              <a:t> SecurityFilterChain filterChain(HttpSecurity </a:t>
            </a:r>
            <a:r>
              <a:rPr lang="en" sz="1500">
                <a:solidFill>
                  <a:srgbClr val="6A3E3E"/>
                </a:solidFill>
              </a:rPr>
              <a:t>http</a:t>
            </a:r>
            <a:r>
              <a:rPr lang="en" sz="1500"/>
              <a:t>) </a:t>
            </a:r>
            <a:r>
              <a:rPr lang="en" sz="1500" b="1">
                <a:solidFill>
                  <a:srgbClr val="7F0055"/>
                </a:solidFill>
              </a:rPr>
              <a:t>throws</a:t>
            </a:r>
            <a:r>
              <a:rPr lang="en" sz="1500"/>
              <a:t> Exception {</a:t>
            </a:r>
            <a:endParaRPr sz="1500" b="1">
              <a:solidFill>
                <a:srgbClr val="999999"/>
              </a:solidFill>
            </a:endParaRPr>
          </a:p>
          <a:p>
            <a:pPr marL="0" lvl="0" indent="0" algn="l" rtl="0">
              <a:spcBef>
                <a:spcPts val="0"/>
              </a:spcBef>
              <a:spcAft>
                <a:spcPts val="0"/>
              </a:spcAft>
              <a:buClr>
                <a:srgbClr val="008080"/>
              </a:buClr>
              <a:buSzPts val="1800"/>
              <a:buFont typeface="Arial"/>
              <a:buNone/>
            </a:pPr>
            <a:r>
              <a:rPr lang="en" sz="1500">
                <a:solidFill>
                  <a:srgbClr val="008080"/>
                </a:solidFill>
              </a:rPr>
              <a:t>  </a:t>
            </a:r>
            <a:r>
              <a:rPr lang="en" sz="1500">
                <a:solidFill>
                  <a:srgbClr val="333333"/>
                </a:solidFill>
              </a:rPr>
              <a:t>  </a:t>
            </a:r>
            <a:r>
              <a:rPr lang="en" sz="1500"/>
              <a:t>http.authorizeHttpRequests((authz) -&gt; authz</a:t>
            </a:r>
            <a:endParaRPr sz="1600">
              <a:solidFill>
                <a:srgbClr val="999999"/>
              </a:solidFill>
            </a:endParaRPr>
          </a:p>
          <a:p>
            <a:pPr marL="0" lvl="0" indent="0" algn="l" rtl="0">
              <a:spcBef>
                <a:spcPts val="0"/>
              </a:spcBef>
              <a:spcAft>
                <a:spcPts val="0"/>
              </a:spcAft>
              <a:buClr>
                <a:srgbClr val="000000"/>
              </a:buClr>
              <a:buSzPts val="1800"/>
              <a:buFont typeface="Arial"/>
              <a:buNone/>
            </a:pPr>
            <a:r>
              <a:rPr lang="en" sz="1600"/>
              <a:t>        .requestMatchers(</a:t>
            </a:r>
            <a:r>
              <a:rPr lang="en" sz="1500" b="1"/>
              <a:t>EndpointRequest.to(</a:t>
            </a:r>
            <a:r>
              <a:rPr lang="en" sz="1500" b="1">
                <a:solidFill>
                  <a:srgbClr val="333333"/>
                </a:solidFill>
              </a:rPr>
              <a:t>HealthEndpoint.</a:t>
            </a:r>
            <a:r>
              <a:rPr lang="en" sz="1500" b="1">
                <a:solidFill>
                  <a:srgbClr val="7F0055"/>
                </a:solidFill>
              </a:rPr>
              <a:t>class</a:t>
            </a:r>
            <a:r>
              <a:rPr lang="en" sz="1500" b="1">
                <a:solidFill>
                  <a:srgbClr val="333333"/>
                </a:solidFill>
              </a:rPr>
              <a:t>)</a:t>
            </a:r>
            <a:r>
              <a:rPr lang="en" sz="1500">
                <a:solidFill>
                  <a:srgbClr val="333333"/>
                </a:solidFill>
              </a:rPr>
              <a:t>)</a:t>
            </a:r>
            <a:r>
              <a:rPr lang="en" sz="1600"/>
              <a:t>.permitAll()</a:t>
            </a:r>
            <a:endParaRPr sz="1200"/>
          </a:p>
          <a:p>
            <a:pPr marL="0" lvl="0" indent="0" algn="l" rtl="0">
              <a:spcBef>
                <a:spcPts val="0"/>
              </a:spcBef>
              <a:spcAft>
                <a:spcPts val="0"/>
              </a:spcAft>
              <a:buClr>
                <a:srgbClr val="000000"/>
              </a:buClr>
              <a:buSzPts val="1800"/>
              <a:buFont typeface="Arial"/>
              <a:buNone/>
            </a:pPr>
            <a:r>
              <a:rPr lang="en" sz="1600"/>
              <a:t>	.requestMatchers(</a:t>
            </a:r>
            <a:r>
              <a:rPr lang="en" sz="1500" b="1"/>
              <a:t>EndpointRequest.toAnyEndpoint()</a:t>
            </a:r>
            <a:r>
              <a:rPr lang="en" sz="1600"/>
              <a:t>).hasRole(</a:t>
            </a:r>
            <a:r>
              <a:rPr lang="en" sz="1600">
                <a:solidFill>
                  <a:srgbClr val="2A00FF"/>
                </a:solidFill>
              </a:rPr>
              <a:t>"ACTUATOR"</a:t>
            </a:r>
            <a:r>
              <a:rPr lang="en" sz="1600"/>
              <a:t>)</a:t>
            </a:r>
            <a:endParaRPr sz="1200"/>
          </a:p>
          <a:p>
            <a:pPr marL="0" lvl="0" indent="0" algn="l" rtl="0">
              <a:spcBef>
                <a:spcPts val="0"/>
              </a:spcBef>
              <a:spcAft>
                <a:spcPts val="0"/>
              </a:spcAft>
              <a:buClr>
                <a:srgbClr val="000000"/>
              </a:buClr>
              <a:buSzPts val="1800"/>
              <a:buFont typeface="Arial"/>
              <a:buNone/>
            </a:pPr>
            <a:r>
              <a:rPr lang="en" sz="1600"/>
              <a:t>	.anyRequest().authenticated());</a:t>
            </a:r>
            <a:endParaRPr sz="1600"/>
          </a:p>
          <a:p>
            <a:pPr marL="0" lvl="0" indent="0" algn="l" rtl="0">
              <a:spcBef>
                <a:spcPts val="0"/>
              </a:spcBef>
              <a:spcAft>
                <a:spcPts val="0"/>
              </a:spcAft>
              <a:buClr>
                <a:srgbClr val="000000"/>
              </a:buClr>
              <a:buSzPts val="1800"/>
              <a:buFont typeface="Arial"/>
              <a:buNone/>
            </a:pPr>
            <a:r>
              <a:rPr lang="en" sz="1600"/>
              <a:t>    </a:t>
            </a:r>
            <a:r>
              <a:rPr lang="en" sz="1500" b="1">
                <a:solidFill>
                  <a:srgbClr val="7F0055"/>
                </a:solidFill>
              </a:rPr>
              <a:t>return</a:t>
            </a:r>
            <a:r>
              <a:rPr lang="en" sz="1600"/>
              <a:t> http.build();</a:t>
            </a:r>
            <a:endParaRPr sz="1600"/>
          </a:p>
          <a:p>
            <a:pPr marL="0" lvl="0" indent="0" algn="l" rtl="0">
              <a:spcBef>
                <a:spcPts val="0"/>
              </a:spcBef>
              <a:spcAft>
                <a:spcPts val="0"/>
              </a:spcAft>
              <a:buClr>
                <a:schemeClr val="folHlink"/>
              </a:buClr>
              <a:buSzPts val="1800"/>
              <a:buFont typeface="Arial"/>
              <a:buNone/>
            </a:pPr>
            <a:r>
              <a:rPr lang="en" sz="1500">
                <a:solidFill>
                  <a:srgbClr val="333333"/>
                </a:solidFill>
              </a:rPr>
              <a:t>}</a:t>
            </a:r>
            <a:endParaRPr sz="1500">
              <a:solidFill>
                <a:schemeClr val="folHlink"/>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74"/>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830" name="Google Shape;830;p74"/>
          <p:cNvSpPr txBox="1">
            <a:spLocks noGrp="1"/>
          </p:cNvSpPr>
          <p:nvPr>
            <p:ph type="body" idx="1"/>
          </p:nvPr>
        </p:nvSpPr>
        <p:spPr>
          <a:xfrm>
            <a:off x="192475" y="900400"/>
            <a:ext cx="41121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Spring Boot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Setting up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Metrics</a:t>
            </a:r>
            <a:endParaRPr sz="2000" b="1">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Health indicators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External monitoring systems</a:t>
            </a:r>
            <a:endParaRPr sz="2000">
              <a:solidFill>
                <a:srgbClr val="4D4D4D"/>
              </a:solidFill>
            </a:endParaRPr>
          </a:p>
          <a:p>
            <a:pPr marL="0" lvl="0" indent="0" algn="l" rtl="0">
              <a:spcBef>
                <a:spcPts val="1400"/>
              </a:spcBef>
              <a:spcAft>
                <a:spcPts val="1000"/>
              </a:spcAft>
              <a:buNone/>
            </a:pPr>
            <a:endParaRPr/>
          </a:p>
        </p:txBody>
      </p:sp>
      <p:sp>
        <p:nvSpPr>
          <p:cNvPr id="831" name="Google Shape;831;p74"/>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832" name="Google Shape;832;p74"/>
          <p:cNvPicPr preferRelativeResize="0"/>
          <p:nvPr/>
        </p:nvPicPr>
        <p:blipFill rotWithShape="1">
          <a:blip r:embed="rId3">
            <a:alphaModFix/>
          </a:blip>
          <a:srcRect l="22334" t="8096" r="31652" b="14945"/>
          <a:stretch/>
        </p:blipFill>
        <p:spPr>
          <a:xfrm>
            <a:off x="4578350" y="0"/>
            <a:ext cx="4565649" cy="5071423"/>
          </a:xfrm>
          <a:prstGeom prst="rect">
            <a:avLst/>
          </a:prstGeom>
          <a:noFill/>
          <a:ln>
            <a:noFill/>
          </a:ln>
        </p:spPr>
      </p:pic>
      <p:sp>
        <p:nvSpPr>
          <p:cNvPr id="833" name="Google Shape;833;p7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18</a:t>
            </a:fld>
            <a:endParaRPr sz="9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8" name="Google Shape;838;p75"/>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Metrics </a:t>
            </a:r>
            <a:endParaRPr/>
          </a:p>
        </p:txBody>
      </p:sp>
      <p:sp>
        <p:nvSpPr>
          <p:cNvPr id="839" name="Google Shape;839;p75"/>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How do you collect metrics?</a:t>
            </a:r>
            <a:endParaRPr sz="1800"/>
          </a:p>
        </p:txBody>
      </p:sp>
      <p:sp>
        <p:nvSpPr>
          <p:cNvPr id="840" name="Google Shape;840;p75"/>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55600" algn="l" rtl="0">
              <a:lnSpc>
                <a:spcPct val="100000"/>
              </a:lnSpc>
              <a:spcBef>
                <a:spcPts val="1400"/>
              </a:spcBef>
              <a:spcAft>
                <a:spcPts val="0"/>
              </a:spcAft>
              <a:buClr>
                <a:srgbClr val="138B7C"/>
              </a:buClr>
              <a:buSzPts val="2000"/>
              <a:buChar char="●"/>
            </a:pPr>
            <a:r>
              <a:rPr lang="en" sz="2000">
                <a:solidFill>
                  <a:srgbClr val="212529"/>
                </a:solidFill>
              </a:rPr>
              <a:t>Since Spring Boot 2.0, uses Micrometer library</a:t>
            </a:r>
            <a:endParaRPr sz="2000">
              <a:solidFill>
                <a:srgbClr val="212529"/>
              </a:solidFill>
            </a:endParaRPr>
          </a:p>
          <a:p>
            <a:pPr marL="342900" lvl="1" indent="274319" algn="l" rtl="0">
              <a:lnSpc>
                <a:spcPct val="100000"/>
              </a:lnSpc>
              <a:spcBef>
                <a:spcPts val="200"/>
              </a:spcBef>
              <a:spcAft>
                <a:spcPts val="0"/>
              </a:spcAft>
              <a:buClr>
                <a:srgbClr val="138A7B"/>
              </a:buClr>
              <a:buSzPts val="2000"/>
              <a:buFont typeface="Merriweather Sans"/>
              <a:buChar char="-"/>
            </a:pPr>
            <a:r>
              <a:rPr lang="en" sz="2000">
                <a:solidFill>
                  <a:srgbClr val="212529"/>
                </a:solidFill>
              </a:rPr>
              <a:t>Multi-dimensional metrics</a:t>
            </a:r>
            <a:endParaRPr sz="2000">
              <a:solidFill>
                <a:srgbClr val="212529"/>
              </a:solidFill>
            </a:endParaRPr>
          </a:p>
          <a:p>
            <a:pPr marL="457200" lvl="0" indent="-355600" algn="l" rtl="0">
              <a:lnSpc>
                <a:spcPct val="100000"/>
              </a:lnSpc>
              <a:spcBef>
                <a:spcPts val="1400"/>
              </a:spcBef>
              <a:spcAft>
                <a:spcPts val="0"/>
              </a:spcAft>
              <a:buClr>
                <a:srgbClr val="138B7C"/>
              </a:buClr>
              <a:buSzPts val="2000"/>
              <a:buChar char="●"/>
            </a:pPr>
            <a:r>
              <a:rPr lang="en" sz="2000">
                <a:solidFill>
                  <a:srgbClr val="212529"/>
                </a:solidFill>
                <a:highlight>
                  <a:srgbClr val="FFFFFF"/>
                </a:highlight>
              </a:rPr>
              <a:t>It instruments your JVM-based application code without vendor lock-in</a:t>
            </a:r>
            <a:endParaRPr sz="2000">
              <a:solidFill>
                <a:srgbClr val="212529"/>
              </a:solidFill>
              <a:highlight>
                <a:srgbClr val="FFFFFF"/>
              </a:highlight>
            </a:endParaRPr>
          </a:p>
          <a:p>
            <a:pPr marL="342900" lvl="1" indent="274319" algn="l" rtl="0">
              <a:lnSpc>
                <a:spcPct val="100000"/>
              </a:lnSpc>
              <a:spcBef>
                <a:spcPts val="200"/>
              </a:spcBef>
              <a:spcAft>
                <a:spcPts val="0"/>
              </a:spcAft>
              <a:buClr>
                <a:srgbClr val="138A7B"/>
              </a:buClr>
              <a:buSzPts val="2000"/>
              <a:buFont typeface="Merriweather Sans"/>
              <a:buChar char="-"/>
            </a:pPr>
            <a:r>
              <a:rPr lang="en" sz="2000">
                <a:solidFill>
                  <a:srgbClr val="212529"/>
                </a:solidFill>
                <a:highlight>
                  <a:srgbClr val="FFFFFF"/>
                </a:highlight>
              </a:rPr>
              <a:t>SLF4J for metrics</a:t>
            </a:r>
            <a:endParaRPr sz="2000">
              <a:solidFill>
                <a:srgbClr val="212529"/>
              </a:solidFill>
              <a:highlight>
                <a:srgbClr val="FFFFFF"/>
              </a:highlight>
            </a:endParaRPr>
          </a:p>
          <a:p>
            <a:pPr marL="457200" lvl="0" indent="-355600" algn="l" rtl="0">
              <a:lnSpc>
                <a:spcPct val="100000"/>
              </a:lnSpc>
              <a:spcBef>
                <a:spcPts val="1400"/>
              </a:spcBef>
              <a:spcAft>
                <a:spcPts val="0"/>
              </a:spcAft>
              <a:buClr>
                <a:srgbClr val="138B7C"/>
              </a:buClr>
              <a:buSzPts val="2000"/>
              <a:buChar char="●"/>
            </a:pPr>
            <a:r>
              <a:rPr lang="en" sz="2000">
                <a:solidFill>
                  <a:srgbClr val="212529"/>
                </a:solidFill>
                <a:highlight>
                  <a:srgbClr val="FFFFFF"/>
                </a:highlight>
              </a:rPr>
              <a:t>Designed to add little to no overhead to your metrics collection activity</a:t>
            </a:r>
            <a:r>
              <a:rPr lang="en" sz="2000">
                <a:solidFill>
                  <a:srgbClr val="212529"/>
                </a:solidFill>
                <a:highlight>
                  <a:srgbClr val="FFFFFF"/>
                </a:highlight>
                <a:latin typeface="Roboto"/>
                <a:ea typeface="Roboto"/>
                <a:cs typeface="Roboto"/>
                <a:sym typeface="Roboto"/>
              </a:rPr>
              <a:t> </a:t>
            </a:r>
            <a:r>
              <a:rPr lang="en" sz="2000"/>
              <a:t>	</a:t>
            </a:r>
            <a:endParaRPr sz="2000"/>
          </a:p>
        </p:txBody>
      </p:sp>
      <p:sp>
        <p:nvSpPr>
          <p:cNvPr id="841" name="Google Shape;841;p7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19</a:t>
            </a:fld>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p:txBody>
          <a:bodyPr/>
          <a:lstStyle/>
          <a:p>
            <a:endParaRPr lang="en-IN"/>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247743211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Google Shape;846;p76"/>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Custom metrics</a:t>
            </a:r>
            <a:endParaRPr/>
          </a:p>
        </p:txBody>
      </p:sp>
      <p:sp>
        <p:nvSpPr>
          <p:cNvPr id="847" name="Google Shape;847;p76"/>
          <p:cNvSpPr txBox="1">
            <a:spLocks noGrp="1"/>
          </p:cNvSpPr>
          <p:nvPr>
            <p:ph type="body" idx="2"/>
          </p:nvPr>
        </p:nvSpPr>
        <p:spPr>
          <a:xfrm>
            <a:off x="3810675" y="549625"/>
            <a:ext cx="5232600" cy="4120200"/>
          </a:xfrm>
          <a:prstGeom prst="rect">
            <a:avLst/>
          </a:prstGeom>
        </p:spPr>
        <p:txBody>
          <a:bodyPr spcFirstLastPara="1" wrap="square" lIns="0" tIns="0" rIns="0" bIns="0" anchor="t" anchorCtr="0">
            <a:noAutofit/>
          </a:bodyPr>
          <a:lstStyle/>
          <a:p>
            <a:pPr marL="0" lvl="0" indent="0" algn="l" rtl="0">
              <a:lnSpc>
                <a:spcPct val="100000"/>
              </a:lnSpc>
              <a:spcBef>
                <a:spcPts val="1400"/>
              </a:spcBef>
              <a:spcAft>
                <a:spcPts val="0"/>
              </a:spcAft>
              <a:buNone/>
            </a:pPr>
            <a:r>
              <a:rPr lang="en" sz="2000"/>
              <a:t>Custom metrics can be measured using Micrometer classes such as </a:t>
            </a:r>
            <a:r>
              <a:rPr lang="en" sz="2000" b="1">
                <a:latin typeface="Courier New"/>
                <a:ea typeface="Courier New"/>
                <a:cs typeface="Courier New"/>
                <a:sym typeface="Courier New"/>
              </a:rPr>
              <a:t>Counter</a:t>
            </a:r>
            <a:r>
              <a:rPr lang="en" sz="2000"/>
              <a:t>, </a:t>
            </a:r>
            <a:r>
              <a:rPr lang="en" sz="2000" b="1">
                <a:latin typeface="Courier New"/>
                <a:ea typeface="Courier New"/>
                <a:cs typeface="Courier New"/>
                <a:sym typeface="Courier New"/>
              </a:rPr>
              <a:t>Gauge,Timer,</a:t>
            </a:r>
            <a:r>
              <a:rPr lang="en" sz="2000"/>
              <a:t> and </a:t>
            </a:r>
            <a:r>
              <a:rPr lang="en" sz="2000" b="1">
                <a:latin typeface="Courier New"/>
                <a:ea typeface="Courier New"/>
                <a:cs typeface="Courier New"/>
                <a:sym typeface="Courier New"/>
              </a:rPr>
              <a:t>DistributionSummary</a:t>
            </a:r>
            <a:r>
              <a:rPr lang="en" sz="2000"/>
              <a:t>.</a:t>
            </a:r>
            <a:endParaRPr sz="2000"/>
          </a:p>
          <a:p>
            <a:pPr marL="457200" lvl="0" indent="-355600" algn="l" rtl="0">
              <a:lnSpc>
                <a:spcPct val="100000"/>
              </a:lnSpc>
              <a:spcBef>
                <a:spcPts val="1400"/>
              </a:spcBef>
              <a:spcAft>
                <a:spcPts val="0"/>
              </a:spcAft>
              <a:buClr>
                <a:srgbClr val="138B7C"/>
              </a:buClr>
              <a:buSzPts val="2000"/>
              <a:buChar char="●"/>
            </a:pPr>
            <a:r>
              <a:rPr lang="en" sz="2000"/>
              <a:t>Classes are created or registered with a </a:t>
            </a:r>
            <a:r>
              <a:rPr lang="en" sz="2000" b="1">
                <a:latin typeface="Courier New"/>
                <a:ea typeface="Courier New"/>
                <a:cs typeface="Courier New"/>
                <a:sym typeface="Courier New"/>
              </a:rPr>
              <a:t>MeterRegistry</a:t>
            </a:r>
            <a:r>
              <a:rPr lang="en" sz="2000"/>
              <a:t> bean</a:t>
            </a:r>
            <a:endParaRPr sz="2000"/>
          </a:p>
          <a:p>
            <a:pPr marL="457200" lvl="0" indent="-355600" algn="l" rtl="0">
              <a:lnSpc>
                <a:spcPct val="100000"/>
              </a:lnSpc>
              <a:spcBef>
                <a:spcPts val="1400"/>
              </a:spcBef>
              <a:spcAft>
                <a:spcPts val="0"/>
              </a:spcAft>
              <a:buClr>
                <a:srgbClr val="138B7C"/>
              </a:buClr>
              <a:buSzPts val="2000"/>
              <a:buChar char="●"/>
            </a:pPr>
            <a:r>
              <a:rPr lang="en" sz="2000"/>
              <a:t>Custom metric names are listed on the </a:t>
            </a:r>
            <a:r>
              <a:rPr lang="en" sz="2000" b="1">
                <a:latin typeface="Courier New"/>
                <a:ea typeface="Courier New"/>
                <a:cs typeface="Courier New"/>
                <a:sym typeface="Courier New"/>
              </a:rPr>
              <a:t>/actuator/metrics</a:t>
            </a:r>
            <a:r>
              <a:rPr lang="en" sz="2000"/>
              <a:t> endpoint</a:t>
            </a:r>
            <a:endParaRPr sz="2000"/>
          </a:p>
          <a:p>
            <a:pPr marL="457200" lvl="0" indent="-355600" algn="l" rtl="0">
              <a:lnSpc>
                <a:spcPct val="100000"/>
              </a:lnSpc>
              <a:spcBef>
                <a:spcPts val="1400"/>
              </a:spcBef>
              <a:spcAft>
                <a:spcPts val="0"/>
              </a:spcAft>
              <a:buClr>
                <a:srgbClr val="138B7C"/>
              </a:buClr>
              <a:buSzPts val="2000"/>
              <a:buChar char="●"/>
            </a:pPr>
            <a:r>
              <a:rPr lang="en" sz="2000"/>
              <a:t>Custom metric data can be fetched at </a:t>
            </a:r>
            <a:r>
              <a:rPr lang="en" b="1">
                <a:latin typeface="Courier New"/>
                <a:ea typeface="Courier New"/>
                <a:cs typeface="Courier New"/>
                <a:sym typeface="Courier New"/>
              </a:rPr>
              <a:t>/actuator/metrics/[custom-metric-name]</a:t>
            </a:r>
            <a:endParaRPr b="1">
              <a:latin typeface="Courier New"/>
              <a:ea typeface="Courier New"/>
              <a:cs typeface="Courier New"/>
              <a:sym typeface="Courier New"/>
            </a:endParaRPr>
          </a:p>
          <a:p>
            <a:pPr marL="457200" lvl="0" indent="-228600" algn="l" rtl="0">
              <a:lnSpc>
                <a:spcPct val="100000"/>
              </a:lnSpc>
              <a:spcBef>
                <a:spcPts val="1400"/>
              </a:spcBef>
              <a:spcAft>
                <a:spcPts val="0"/>
              </a:spcAft>
              <a:buNone/>
            </a:pPr>
            <a:endParaRPr sz="2000"/>
          </a:p>
          <a:p>
            <a:pPr marL="0" lvl="0" indent="0" algn="l" rtl="0">
              <a:spcBef>
                <a:spcPts val="1400"/>
              </a:spcBef>
              <a:spcAft>
                <a:spcPts val="0"/>
              </a:spcAft>
              <a:buNone/>
            </a:pPr>
            <a:endParaRPr/>
          </a:p>
          <a:p>
            <a:pPr marL="457200" lvl="0" indent="0" algn="l" rtl="0">
              <a:spcBef>
                <a:spcPts val="2000"/>
              </a:spcBef>
              <a:spcAft>
                <a:spcPts val="2000"/>
              </a:spcAft>
              <a:buNone/>
            </a:pPr>
            <a:endParaRPr/>
          </a:p>
        </p:txBody>
      </p:sp>
      <p:sp>
        <p:nvSpPr>
          <p:cNvPr id="848" name="Google Shape;848;p76"/>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What are they?</a:t>
            </a:r>
            <a:endParaRPr sz="1800"/>
          </a:p>
        </p:txBody>
      </p:sp>
      <p:sp>
        <p:nvSpPr>
          <p:cNvPr id="849" name="Google Shape;849;p76"/>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77"/>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1100"/>
              <a:buFont typeface="Arial"/>
              <a:buNone/>
            </a:pPr>
            <a:r>
              <a:rPr lang="en"/>
              <a:t>Hierarchical vs Dimensional Metrics</a:t>
            </a:r>
            <a:endParaRPr/>
          </a:p>
        </p:txBody>
      </p:sp>
      <p:sp>
        <p:nvSpPr>
          <p:cNvPr id="855" name="Google Shape;855;p77"/>
          <p:cNvSpPr txBox="1">
            <a:spLocks noGrp="1"/>
          </p:cNvSpPr>
          <p:nvPr>
            <p:ph type="body" idx="1"/>
          </p:nvPr>
        </p:nvSpPr>
        <p:spPr>
          <a:xfrm>
            <a:off x="915400" y="900400"/>
            <a:ext cx="7333200" cy="3769500"/>
          </a:xfrm>
          <a:prstGeom prst="rect">
            <a:avLst/>
          </a:prstGeom>
        </p:spPr>
        <p:txBody>
          <a:bodyPr spcFirstLastPara="1" wrap="square" lIns="0" tIns="0" rIns="0" bIns="0" anchor="t" anchorCtr="0">
            <a:noAutofit/>
          </a:bodyPr>
          <a:lstStyle/>
          <a:p>
            <a:pPr marL="342900" lvl="1" indent="-203200" algn="l" rtl="0">
              <a:spcBef>
                <a:spcPts val="200"/>
              </a:spcBef>
              <a:spcAft>
                <a:spcPts val="0"/>
              </a:spcAft>
              <a:buClr>
                <a:srgbClr val="008000"/>
              </a:buClr>
              <a:buSzPts val="2200"/>
              <a:buChar char="•"/>
            </a:pPr>
            <a:r>
              <a:rPr lang="en">
                <a:solidFill>
                  <a:srgbClr val="000000"/>
                </a:solidFill>
              </a:rPr>
              <a:t>How can you access metrics data, i.e. on http requests?</a:t>
            </a:r>
            <a:endParaRPr>
              <a:solidFill>
                <a:srgbClr val="000000"/>
              </a:solidFill>
            </a:endParaRPr>
          </a:p>
          <a:p>
            <a:pPr marL="342900" lvl="1" indent="-203200" algn="l" rtl="0">
              <a:spcBef>
                <a:spcPts val="0"/>
              </a:spcBef>
              <a:spcAft>
                <a:spcPts val="0"/>
              </a:spcAft>
              <a:buClr>
                <a:srgbClr val="008000"/>
              </a:buClr>
              <a:buSzPts val="2200"/>
              <a:buChar char="•"/>
            </a:pPr>
            <a:r>
              <a:rPr lang="en">
                <a:solidFill>
                  <a:srgbClr val="000000"/>
                </a:solidFill>
              </a:rPr>
              <a:t>You want to use arbitrary combination of</a:t>
            </a:r>
            <a:endParaRPr>
              <a:solidFill>
                <a:srgbClr val="000000"/>
              </a:solidFill>
            </a:endParaRPr>
          </a:p>
          <a:p>
            <a:pPr marL="558800" lvl="2" indent="-190500" algn="l" rtl="0">
              <a:spcBef>
                <a:spcPts val="0"/>
              </a:spcBef>
              <a:spcAft>
                <a:spcPts val="0"/>
              </a:spcAft>
              <a:buClr>
                <a:srgbClr val="008000"/>
              </a:buClr>
              <a:buSzPts val="2000"/>
              <a:buChar char="–"/>
            </a:pPr>
            <a:r>
              <a:rPr lang="en" sz="2000">
                <a:solidFill>
                  <a:srgbClr val="000000"/>
                </a:solidFill>
              </a:rPr>
              <a:t>Http method, URI, Response status, Exception status</a:t>
            </a:r>
            <a:endParaRPr>
              <a:solidFill>
                <a:srgbClr val="000000"/>
              </a:solidFill>
            </a:endParaRPr>
          </a:p>
          <a:p>
            <a:pPr marL="558800" lvl="2" indent="-190500" algn="l" rtl="0">
              <a:spcBef>
                <a:spcPts val="0"/>
              </a:spcBef>
              <a:spcAft>
                <a:spcPts val="0"/>
              </a:spcAft>
              <a:buClr>
                <a:srgbClr val="008000"/>
              </a:buClr>
              <a:buSzPts val="2000"/>
              <a:buChar char="–"/>
            </a:pPr>
            <a:r>
              <a:rPr lang="en" sz="2000">
                <a:solidFill>
                  <a:srgbClr val="000000"/>
                </a:solidFill>
              </a:rPr>
              <a:t>Custom attributes</a:t>
            </a:r>
            <a:endParaRPr sz="2000">
              <a:solidFill>
                <a:srgbClr val="000000"/>
              </a:solidFill>
            </a:endParaRPr>
          </a:p>
          <a:p>
            <a:pPr marL="342900" lvl="1" indent="-203200" algn="l" rtl="0">
              <a:spcBef>
                <a:spcPts val="0"/>
              </a:spcBef>
              <a:spcAft>
                <a:spcPts val="0"/>
              </a:spcAft>
              <a:buClr>
                <a:srgbClr val="008000"/>
              </a:buClr>
              <a:buSzPts val="2200"/>
              <a:buChar char="•"/>
            </a:pPr>
            <a:r>
              <a:rPr lang="en">
                <a:solidFill>
                  <a:srgbClr val="000000"/>
                </a:solidFill>
              </a:rPr>
              <a:t>Example metrics data on http requests</a:t>
            </a:r>
            <a:endParaRPr>
              <a:solidFill>
                <a:srgbClr val="000000"/>
              </a:solidFill>
            </a:endParaRPr>
          </a:p>
          <a:p>
            <a:pPr marL="558800" lvl="2" indent="-190500" algn="l" rtl="0">
              <a:spcBef>
                <a:spcPts val="0"/>
              </a:spcBef>
              <a:spcAft>
                <a:spcPts val="0"/>
              </a:spcAft>
              <a:buClr>
                <a:srgbClr val="008000"/>
              </a:buClr>
              <a:buSzPts val="2000"/>
              <a:buChar char="–"/>
            </a:pPr>
            <a:r>
              <a:rPr lang="en" sz="2000">
                <a:solidFill>
                  <a:srgbClr val="000000"/>
                </a:solidFill>
              </a:rPr>
              <a:t>Http requests whose Http method is GET and Response status is 200</a:t>
            </a:r>
            <a:endParaRPr>
              <a:solidFill>
                <a:srgbClr val="000000"/>
              </a:solidFill>
            </a:endParaRPr>
          </a:p>
          <a:p>
            <a:pPr marL="558800" lvl="2" indent="-190500" algn="l" rtl="0">
              <a:spcBef>
                <a:spcPts val="0"/>
              </a:spcBef>
              <a:spcAft>
                <a:spcPts val="0"/>
              </a:spcAft>
              <a:buClr>
                <a:srgbClr val="008000"/>
              </a:buClr>
              <a:buSzPts val="2000"/>
              <a:buChar char="–"/>
            </a:pPr>
            <a:r>
              <a:rPr lang="en" sz="2000">
                <a:solidFill>
                  <a:srgbClr val="000000"/>
                </a:solidFill>
              </a:rPr>
              <a:t>Http requests whose Http method is POST and “Region-of-origin” custom attribute is “us-east” </a:t>
            </a:r>
            <a:endParaRPr sz="2000">
              <a:solidFill>
                <a:srgbClr val="000000"/>
              </a:solidFill>
            </a:endParaRPr>
          </a:p>
        </p:txBody>
      </p:sp>
      <p:sp>
        <p:nvSpPr>
          <p:cNvPr id="856" name="Google Shape;856;p7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78"/>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Hierarchical Metrics</a:t>
            </a:r>
            <a:endParaRPr/>
          </a:p>
        </p:txBody>
      </p:sp>
      <p:sp>
        <p:nvSpPr>
          <p:cNvPr id="862" name="Google Shape;862;p78"/>
          <p:cNvSpPr txBox="1">
            <a:spLocks noGrp="1"/>
          </p:cNvSpPr>
          <p:nvPr>
            <p:ph type="body" idx="1"/>
          </p:nvPr>
        </p:nvSpPr>
        <p:spPr>
          <a:xfrm>
            <a:off x="915400" y="900400"/>
            <a:ext cx="7940100" cy="3769500"/>
          </a:xfrm>
          <a:prstGeom prst="rect">
            <a:avLst/>
          </a:prstGeom>
        </p:spPr>
        <p:txBody>
          <a:bodyPr spcFirstLastPara="1" wrap="square" lIns="0" tIns="0" rIns="0" bIns="0" anchor="t" anchorCtr="0">
            <a:noAutofit/>
          </a:bodyPr>
          <a:lstStyle/>
          <a:p>
            <a:pPr marL="342900" lvl="1" indent="-190500" algn="l" rtl="0">
              <a:spcBef>
                <a:spcPts val="200"/>
              </a:spcBef>
              <a:spcAft>
                <a:spcPts val="0"/>
              </a:spcAft>
              <a:buClr>
                <a:srgbClr val="008000"/>
              </a:buClr>
              <a:buSzPts val="2000"/>
              <a:buFont typeface="Arial"/>
              <a:buChar char="•"/>
            </a:pPr>
            <a:r>
              <a:rPr lang="en" sz="2000">
                <a:solidFill>
                  <a:srgbClr val="333333"/>
                </a:solidFill>
                <a:highlight>
                  <a:srgbClr val="FFFFFF"/>
                </a:highlight>
                <a:latin typeface="Arial"/>
                <a:ea typeface="Arial"/>
                <a:cs typeface="Arial"/>
                <a:sym typeface="Arial"/>
              </a:rPr>
              <a:t>Often follow a naming convention that embeds key/value attribute pairs into the name separated by periods</a:t>
            </a:r>
            <a:endParaRPr sz="2000">
              <a:solidFill>
                <a:srgbClr val="333333"/>
              </a:solidFill>
              <a:highlight>
                <a:srgbClr val="FFFFFF"/>
              </a:highlight>
              <a:latin typeface="Arial"/>
              <a:ea typeface="Arial"/>
              <a:cs typeface="Arial"/>
              <a:sym typeface="Arial"/>
            </a:endParaRPr>
          </a:p>
          <a:p>
            <a:pPr marL="558800" lvl="2" indent="-190500" algn="l" rtl="0">
              <a:spcBef>
                <a:spcPts val="0"/>
              </a:spcBef>
              <a:spcAft>
                <a:spcPts val="0"/>
              </a:spcAft>
              <a:buClr>
                <a:srgbClr val="008000"/>
              </a:buClr>
              <a:buSzPts val="2000"/>
              <a:buFont typeface="Arial"/>
              <a:buChar char="–"/>
            </a:pPr>
            <a:r>
              <a:rPr lang="en" sz="2000">
                <a:solidFill>
                  <a:srgbClr val="000000"/>
                </a:solidFill>
              </a:rPr>
              <a:t>http.method.&lt;method-value&gt;.status.&lt;status-value&gt;</a:t>
            </a:r>
            <a:endParaRPr>
              <a:solidFill>
                <a:srgbClr val="000000"/>
              </a:solidFill>
            </a:endParaRPr>
          </a:p>
          <a:p>
            <a:pPr marL="342900" lvl="1" indent="-190500" algn="l" rtl="0">
              <a:spcBef>
                <a:spcPts val="0"/>
              </a:spcBef>
              <a:spcAft>
                <a:spcPts val="0"/>
              </a:spcAft>
              <a:buClr>
                <a:srgbClr val="008000"/>
              </a:buClr>
              <a:buSzPts val="2000"/>
              <a:buFont typeface="Arial"/>
              <a:buChar char="•"/>
            </a:pPr>
            <a:r>
              <a:rPr lang="en" sz="2000">
                <a:solidFill>
                  <a:srgbClr val="333333"/>
                </a:solidFill>
                <a:highlight>
                  <a:srgbClr val="FFFFFF"/>
                </a:highlight>
                <a:latin typeface="Arial"/>
                <a:ea typeface="Arial"/>
                <a:cs typeface="Arial"/>
                <a:sym typeface="Arial"/>
              </a:rPr>
              <a:t>Examples</a:t>
            </a:r>
            <a:endParaRPr sz="2000">
              <a:solidFill>
                <a:srgbClr val="000000"/>
              </a:solidFill>
            </a:endParaRPr>
          </a:p>
          <a:p>
            <a:pPr marL="558800" lvl="2" indent="-190500" algn="l" rtl="0">
              <a:spcBef>
                <a:spcPts val="0"/>
              </a:spcBef>
              <a:spcAft>
                <a:spcPts val="0"/>
              </a:spcAft>
              <a:buClr>
                <a:srgbClr val="008000"/>
              </a:buClr>
              <a:buSzPts val="2000"/>
              <a:buFont typeface="Arial"/>
              <a:buChar char="–"/>
            </a:pPr>
            <a:r>
              <a:rPr lang="en">
                <a:solidFill>
                  <a:srgbClr val="000000"/>
                </a:solidFill>
              </a:rPr>
              <a:t>H</a:t>
            </a:r>
            <a:r>
              <a:rPr lang="en" sz="2000">
                <a:solidFill>
                  <a:srgbClr val="000000"/>
                </a:solidFill>
              </a:rPr>
              <a:t>ttp.method.get.status.200</a:t>
            </a:r>
            <a:endParaRPr>
              <a:solidFill>
                <a:srgbClr val="000000"/>
              </a:solidFill>
            </a:endParaRPr>
          </a:p>
          <a:p>
            <a:pPr marL="558800" lvl="2" indent="-190500" algn="l" rtl="0">
              <a:spcBef>
                <a:spcPts val="0"/>
              </a:spcBef>
              <a:spcAft>
                <a:spcPts val="0"/>
              </a:spcAft>
              <a:buClr>
                <a:srgbClr val="008000"/>
              </a:buClr>
              <a:buSzPts val="2000"/>
              <a:buFont typeface="Arial"/>
              <a:buChar char="–"/>
            </a:pPr>
            <a:r>
              <a:rPr lang="en" sz="2000">
                <a:solidFill>
                  <a:srgbClr val="000000"/>
                </a:solidFill>
              </a:rPr>
              <a:t>http.method.get.status.*</a:t>
            </a:r>
            <a:endParaRPr sz="2000">
              <a:solidFill>
                <a:srgbClr val="000000"/>
              </a:solidFill>
            </a:endParaRPr>
          </a:p>
          <a:p>
            <a:pPr marL="342900" lvl="1" indent="-203200" algn="l" rtl="0">
              <a:lnSpc>
                <a:spcPct val="110000"/>
              </a:lnSpc>
              <a:spcBef>
                <a:spcPts val="0"/>
              </a:spcBef>
              <a:spcAft>
                <a:spcPts val="0"/>
              </a:spcAft>
              <a:buClr>
                <a:srgbClr val="008000"/>
              </a:buClr>
              <a:buSzPts val="2200"/>
              <a:buChar char="•"/>
            </a:pPr>
            <a:r>
              <a:rPr lang="en">
                <a:solidFill>
                  <a:srgbClr val="000000"/>
                </a:solidFill>
              </a:rPr>
              <a:t>Characteristics</a:t>
            </a:r>
            <a:endParaRPr>
              <a:solidFill>
                <a:srgbClr val="000000"/>
              </a:solidFill>
            </a:endParaRPr>
          </a:p>
          <a:p>
            <a:pPr marL="558800" lvl="2" indent="-190500" algn="l" rtl="0">
              <a:lnSpc>
                <a:spcPct val="110000"/>
              </a:lnSpc>
              <a:spcBef>
                <a:spcPts val="0"/>
              </a:spcBef>
              <a:spcAft>
                <a:spcPts val="0"/>
              </a:spcAft>
              <a:buClr>
                <a:srgbClr val="008000"/>
              </a:buClr>
              <a:buSzPts val="2000"/>
              <a:buChar char="–"/>
            </a:pPr>
            <a:r>
              <a:rPr lang="en" sz="2000">
                <a:solidFill>
                  <a:srgbClr val="000000"/>
                </a:solidFill>
              </a:rPr>
              <a:t>Consistent naming convention is hard to achieve</a:t>
            </a:r>
            <a:endParaRPr>
              <a:solidFill>
                <a:srgbClr val="000000"/>
              </a:solidFill>
            </a:endParaRPr>
          </a:p>
          <a:p>
            <a:pPr marL="558800" lvl="2" indent="-190500" algn="l" rtl="0">
              <a:lnSpc>
                <a:spcPct val="110000"/>
              </a:lnSpc>
              <a:spcBef>
                <a:spcPts val="0"/>
              </a:spcBef>
              <a:spcAft>
                <a:spcPts val="0"/>
              </a:spcAft>
              <a:buClr>
                <a:srgbClr val="008000"/>
              </a:buClr>
              <a:buSzPts val="2000"/>
              <a:buChar char="–"/>
            </a:pPr>
            <a:r>
              <a:rPr lang="en" sz="2000">
                <a:solidFill>
                  <a:srgbClr val="000000"/>
                </a:solidFill>
              </a:rPr>
              <a:t>Adding new attribute could break existing queries</a:t>
            </a:r>
            <a:endParaRPr sz="2000">
              <a:solidFill>
                <a:srgbClr val="000000"/>
              </a:solidFill>
            </a:endParaRPr>
          </a:p>
          <a:p>
            <a:pPr marL="914400" lvl="0" indent="0" algn="l" rtl="0">
              <a:lnSpc>
                <a:spcPct val="110000"/>
              </a:lnSpc>
              <a:spcBef>
                <a:spcPts val="1400"/>
              </a:spcBef>
              <a:spcAft>
                <a:spcPts val="0"/>
              </a:spcAft>
              <a:buNone/>
            </a:pPr>
            <a:endParaRPr>
              <a:solidFill>
                <a:srgbClr val="000000"/>
              </a:solidFill>
            </a:endParaRPr>
          </a:p>
          <a:p>
            <a:pPr marL="914400" lvl="0" indent="0" algn="l" rtl="0">
              <a:spcBef>
                <a:spcPts val="1400"/>
              </a:spcBef>
              <a:spcAft>
                <a:spcPts val="1000"/>
              </a:spcAft>
              <a:buNone/>
            </a:pPr>
            <a:endParaRPr>
              <a:solidFill>
                <a:srgbClr val="000000"/>
              </a:solidFill>
            </a:endParaRPr>
          </a:p>
        </p:txBody>
      </p:sp>
      <p:sp>
        <p:nvSpPr>
          <p:cNvPr id="863" name="Google Shape;863;p78"/>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79"/>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Dimensional Metrics</a:t>
            </a:r>
            <a:endParaRPr/>
          </a:p>
        </p:txBody>
      </p:sp>
      <p:sp>
        <p:nvSpPr>
          <p:cNvPr id="869" name="Google Shape;869;p79"/>
          <p:cNvSpPr txBox="1">
            <a:spLocks noGrp="1"/>
          </p:cNvSpPr>
          <p:nvPr>
            <p:ph type="body" idx="1"/>
          </p:nvPr>
        </p:nvSpPr>
        <p:spPr>
          <a:xfrm>
            <a:off x="915400" y="900400"/>
            <a:ext cx="8228700" cy="3769500"/>
          </a:xfrm>
          <a:prstGeom prst="rect">
            <a:avLst/>
          </a:prstGeom>
        </p:spPr>
        <p:txBody>
          <a:bodyPr spcFirstLastPara="1" wrap="square" lIns="0" tIns="0" rIns="0" bIns="0" anchor="t" anchorCtr="0">
            <a:noAutofit/>
          </a:bodyPr>
          <a:lstStyle/>
          <a:p>
            <a:pPr marL="342900" marR="0" lvl="1" indent="-203200" algn="l" rtl="0">
              <a:lnSpc>
                <a:spcPct val="100000"/>
              </a:lnSpc>
              <a:spcBef>
                <a:spcPts val="0"/>
              </a:spcBef>
              <a:spcAft>
                <a:spcPts val="0"/>
              </a:spcAft>
              <a:buClr>
                <a:srgbClr val="008000"/>
              </a:buClr>
              <a:buSzPts val="2200"/>
              <a:buChar char="•"/>
            </a:pPr>
            <a:r>
              <a:rPr lang="en">
                <a:solidFill>
                  <a:srgbClr val="000000"/>
                </a:solidFill>
              </a:rPr>
              <a:t>Metrics are tagged (a.k.a. dimensional)</a:t>
            </a:r>
            <a:endParaRPr>
              <a:solidFill>
                <a:srgbClr val="000000"/>
              </a:solidFill>
            </a:endParaRPr>
          </a:p>
          <a:p>
            <a:pPr marL="342900" lvl="1" indent="-203200" algn="l" rtl="0">
              <a:spcBef>
                <a:spcPts val="0"/>
              </a:spcBef>
              <a:spcAft>
                <a:spcPts val="0"/>
              </a:spcAft>
              <a:buClr>
                <a:srgbClr val="008000"/>
              </a:buClr>
              <a:buSzPts val="2200"/>
              <a:buChar char="•"/>
            </a:pPr>
            <a:r>
              <a:rPr lang="en">
                <a:solidFill>
                  <a:srgbClr val="000000"/>
                </a:solidFill>
              </a:rPr>
              <a:t>Examples (using Spring Boot 2.0 actuator)</a:t>
            </a:r>
            <a:endParaRPr>
              <a:solidFill>
                <a:srgbClr val="000000"/>
              </a:solidFill>
            </a:endParaRPr>
          </a:p>
          <a:p>
            <a:pPr marL="558800" lvl="2" indent="-190500" algn="l" rtl="0">
              <a:spcBef>
                <a:spcPts val="0"/>
              </a:spcBef>
              <a:spcAft>
                <a:spcPts val="0"/>
              </a:spcAft>
              <a:buClr>
                <a:srgbClr val="008000"/>
              </a:buClr>
              <a:buSzPts val="2000"/>
              <a:buChar char="–"/>
            </a:pPr>
            <a:r>
              <a:rPr lang="en">
                <a:solidFill>
                  <a:srgbClr val="000000"/>
                </a:solidFill>
              </a:rPr>
              <a:t>http?tag=method:get&amp;tag=status:200</a:t>
            </a:r>
            <a:endParaRPr>
              <a:solidFill>
                <a:srgbClr val="000000"/>
              </a:solidFill>
            </a:endParaRPr>
          </a:p>
          <a:p>
            <a:pPr marL="558800" lvl="2" indent="-190500" algn="l" rtl="0">
              <a:spcBef>
                <a:spcPts val="0"/>
              </a:spcBef>
              <a:spcAft>
                <a:spcPts val="0"/>
              </a:spcAft>
              <a:buClr>
                <a:srgbClr val="008000"/>
              </a:buClr>
              <a:buSzPts val="2000"/>
              <a:buChar char="–"/>
            </a:pPr>
            <a:r>
              <a:rPr lang="en">
                <a:solidFill>
                  <a:srgbClr val="000000"/>
                </a:solidFill>
              </a:rPr>
              <a:t>http?tag=method:get&amp;tag=status:200&amp;tag=region:us-east</a:t>
            </a:r>
            <a:endParaRPr>
              <a:solidFill>
                <a:srgbClr val="000000"/>
              </a:solidFill>
            </a:endParaRPr>
          </a:p>
          <a:p>
            <a:pPr marL="342900" lvl="1" indent="-203200" algn="l" rtl="0">
              <a:spcBef>
                <a:spcPts val="0"/>
              </a:spcBef>
              <a:spcAft>
                <a:spcPts val="0"/>
              </a:spcAft>
              <a:buClr>
                <a:srgbClr val="008000"/>
              </a:buClr>
              <a:buSzPts val="2200"/>
              <a:buChar char="•"/>
            </a:pPr>
            <a:r>
              <a:rPr lang="en">
                <a:solidFill>
                  <a:srgbClr val="000000"/>
                </a:solidFill>
              </a:rPr>
              <a:t>Characteristics</a:t>
            </a:r>
            <a:endParaRPr>
              <a:solidFill>
                <a:srgbClr val="000000"/>
              </a:solidFill>
            </a:endParaRPr>
          </a:p>
          <a:p>
            <a:pPr marL="558800" lvl="2" indent="-190500" algn="l" rtl="0">
              <a:spcBef>
                <a:spcPts val="0"/>
              </a:spcBef>
              <a:spcAft>
                <a:spcPts val="0"/>
              </a:spcAft>
              <a:buClr>
                <a:srgbClr val="008000"/>
              </a:buClr>
              <a:buSzPts val="2000"/>
              <a:buChar char="–"/>
            </a:pPr>
            <a:r>
              <a:rPr lang="en">
                <a:solidFill>
                  <a:srgbClr val="000000"/>
                </a:solidFill>
              </a:rPr>
              <a:t>Flexible naming convention</a:t>
            </a:r>
            <a:endParaRPr>
              <a:solidFill>
                <a:srgbClr val="000000"/>
              </a:solidFill>
            </a:endParaRPr>
          </a:p>
          <a:p>
            <a:pPr marL="558800" lvl="2" indent="-190500" algn="l" rtl="0">
              <a:spcBef>
                <a:spcPts val="0"/>
              </a:spcBef>
              <a:spcAft>
                <a:spcPts val="0"/>
              </a:spcAft>
              <a:buClr>
                <a:srgbClr val="008000"/>
              </a:buClr>
              <a:buSzPts val="2000"/>
              <a:buChar char="–"/>
            </a:pPr>
            <a:r>
              <a:rPr lang="en">
                <a:solidFill>
                  <a:srgbClr val="000000"/>
                </a:solidFill>
              </a:rPr>
              <a:t>Adding a new attribute to a query is easy</a:t>
            </a:r>
            <a:endParaRPr>
              <a:solidFill>
                <a:srgbClr val="000000"/>
              </a:solidFill>
            </a:endParaRPr>
          </a:p>
          <a:p>
            <a:pPr marL="914400" lvl="0" indent="0" algn="l" rtl="0">
              <a:spcBef>
                <a:spcPts val="1400"/>
              </a:spcBef>
              <a:spcAft>
                <a:spcPts val="0"/>
              </a:spcAft>
              <a:buNone/>
            </a:pPr>
            <a:endParaRPr>
              <a:solidFill>
                <a:srgbClr val="000000"/>
              </a:solidFill>
            </a:endParaRPr>
          </a:p>
          <a:p>
            <a:pPr marL="914400" lvl="0" indent="0" algn="l" rtl="0">
              <a:spcBef>
                <a:spcPts val="1400"/>
              </a:spcBef>
              <a:spcAft>
                <a:spcPts val="1000"/>
              </a:spcAft>
              <a:buNone/>
            </a:pPr>
            <a:endParaRPr>
              <a:solidFill>
                <a:srgbClr val="000000"/>
              </a:solidFill>
            </a:endParaRPr>
          </a:p>
        </p:txBody>
      </p:sp>
      <p:sp>
        <p:nvSpPr>
          <p:cNvPr id="870" name="Google Shape;870;p7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80"/>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MeterRegistry - Timer</a:t>
            </a:r>
            <a:endParaRPr/>
          </a:p>
        </p:txBody>
      </p:sp>
      <p:sp>
        <p:nvSpPr>
          <p:cNvPr id="876" name="Google Shape;876;p80"/>
          <p:cNvSpPr txBox="1"/>
          <p:nvPr/>
        </p:nvSpPr>
        <p:spPr>
          <a:xfrm>
            <a:off x="1154850" y="746550"/>
            <a:ext cx="6834300" cy="3920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500" b="1">
                <a:solidFill>
                  <a:srgbClr val="7F0055"/>
                </a:solidFill>
              </a:rPr>
              <a:t>public class</a:t>
            </a:r>
            <a:r>
              <a:rPr lang="en" sz="1500">
                <a:solidFill>
                  <a:srgbClr val="434343"/>
                </a:solidFill>
              </a:rPr>
              <a:t> OrderController {</a:t>
            </a:r>
            <a:endParaRPr sz="1500">
              <a:solidFill>
                <a:srgbClr val="434343"/>
              </a:solidFill>
            </a:endParaRPr>
          </a:p>
          <a:p>
            <a:pPr marL="0" lvl="0" indent="0" algn="l" rtl="0">
              <a:spcBef>
                <a:spcPts val="0"/>
              </a:spcBef>
              <a:spcAft>
                <a:spcPts val="0"/>
              </a:spcAft>
              <a:buNone/>
            </a:pPr>
            <a:r>
              <a:rPr lang="en" sz="1500">
                <a:solidFill>
                  <a:schemeClr val="lt1"/>
                </a:solidFill>
              </a:rPr>
              <a:t>    </a:t>
            </a:r>
            <a:r>
              <a:rPr lang="en" sz="1500" b="1">
                <a:solidFill>
                  <a:srgbClr val="7F0055"/>
                </a:solidFill>
              </a:rPr>
              <a:t>private </a:t>
            </a:r>
            <a:r>
              <a:rPr lang="en" sz="1500"/>
              <a:t>Timer timer;</a:t>
            </a:r>
            <a:endParaRPr sz="1500"/>
          </a:p>
          <a:p>
            <a:pPr marL="0" lvl="0" indent="0" algn="l" rtl="0">
              <a:spcBef>
                <a:spcPts val="0"/>
              </a:spcBef>
              <a:spcAft>
                <a:spcPts val="0"/>
              </a:spcAft>
              <a:buNone/>
            </a:pPr>
            <a:endParaRPr sz="1500"/>
          </a:p>
          <a:p>
            <a:pPr marL="0" lvl="0" indent="0" algn="l" rtl="0">
              <a:spcBef>
                <a:spcPts val="0"/>
              </a:spcBef>
              <a:spcAft>
                <a:spcPts val="0"/>
              </a:spcAft>
              <a:buNone/>
            </a:pPr>
            <a:r>
              <a:rPr lang="en" sz="1500" b="1">
                <a:solidFill>
                  <a:srgbClr val="7F0055"/>
                </a:solidFill>
              </a:rPr>
              <a:t>    public class</a:t>
            </a:r>
            <a:r>
              <a:rPr lang="en" sz="1500"/>
              <a:t> OrderController(MeterRegistry registry) {</a:t>
            </a:r>
            <a:endParaRPr sz="1500"/>
          </a:p>
          <a:p>
            <a:pPr marL="0" lvl="0" indent="0" algn="l" rtl="0">
              <a:spcBef>
                <a:spcPts val="0"/>
              </a:spcBef>
              <a:spcAft>
                <a:spcPts val="0"/>
              </a:spcAft>
              <a:buNone/>
            </a:pPr>
            <a:r>
              <a:rPr lang="en" sz="1500">
                <a:solidFill>
                  <a:schemeClr val="lt1"/>
                </a:solidFill>
              </a:rPr>
              <a:t>        </a:t>
            </a:r>
            <a:r>
              <a:rPr lang="en" sz="1500" b="1">
                <a:solidFill>
                  <a:srgbClr val="7F0055"/>
                </a:solidFill>
              </a:rPr>
              <a:t>this</a:t>
            </a:r>
            <a:r>
              <a:rPr lang="en" sz="1500"/>
              <a:t>.timer = registry.timer(</a:t>
            </a:r>
            <a:r>
              <a:rPr lang="en" sz="1500">
                <a:solidFill>
                  <a:srgbClr val="0000FF"/>
                </a:solidFill>
              </a:rPr>
              <a:t>"orders.submit"</a:t>
            </a:r>
            <a:r>
              <a:rPr lang="en" sz="1500"/>
              <a:t>));</a:t>
            </a:r>
            <a:endParaRPr sz="1500"/>
          </a:p>
          <a:p>
            <a:pPr marL="0" lvl="0" indent="0" algn="l" rtl="0">
              <a:spcBef>
                <a:spcPts val="0"/>
              </a:spcBef>
              <a:spcAft>
                <a:spcPts val="0"/>
              </a:spcAft>
              <a:buNone/>
            </a:pPr>
            <a:r>
              <a:rPr lang="en" sz="1500"/>
              <a:t>    }</a:t>
            </a:r>
            <a:endParaRPr sz="1500"/>
          </a:p>
          <a:p>
            <a:pPr marL="0" lvl="0" indent="0" algn="l" rtl="0">
              <a:spcBef>
                <a:spcPts val="0"/>
              </a:spcBef>
              <a:spcAft>
                <a:spcPts val="0"/>
              </a:spcAft>
              <a:buNone/>
            </a:pPr>
            <a:endParaRPr sz="1500"/>
          </a:p>
          <a:p>
            <a:pPr marL="0" lvl="0" indent="0" algn="l" rtl="0">
              <a:spcBef>
                <a:spcPts val="0"/>
              </a:spcBef>
              <a:spcAft>
                <a:spcPts val="0"/>
              </a:spcAft>
              <a:buNone/>
            </a:pPr>
            <a:r>
              <a:rPr lang="en" sz="1500">
                <a:solidFill>
                  <a:schemeClr val="lt1"/>
                </a:solidFill>
              </a:rPr>
              <a:t>    </a:t>
            </a:r>
            <a:r>
              <a:rPr lang="en" sz="1500">
                <a:solidFill>
                  <a:srgbClr val="666666"/>
                </a:solidFill>
              </a:rPr>
              <a:t>@PostMapping</a:t>
            </a:r>
            <a:r>
              <a:rPr lang="en" sz="1500"/>
              <a:t>(</a:t>
            </a:r>
            <a:r>
              <a:rPr lang="en" sz="1500">
                <a:solidFill>
                  <a:srgbClr val="0000FF"/>
                </a:solidFill>
              </a:rPr>
              <a:t>"/orders"</a:t>
            </a:r>
            <a:r>
              <a:rPr lang="en" sz="1500"/>
              <a:t>)</a:t>
            </a:r>
            <a:endParaRPr sz="1500"/>
          </a:p>
          <a:p>
            <a:pPr marL="0" lvl="0" indent="0" algn="l" rtl="0">
              <a:spcBef>
                <a:spcPts val="0"/>
              </a:spcBef>
              <a:spcAft>
                <a:spcPts val="0"/>
              </a:spcAft>
              <a:buNone/>
            </a:pPr>
            <a:r>
              <a:rPr lang="en" sz="1500" b="1">
                <a:solidFill>
                  <a:srgbClr val="7F0055"/>
                </a:solidFill>
              </a:rPr>
              <a:t>    public</a:t>
            </a:r>
            <a:r>
              <a:rPr lang="en" sz="1500">
                <a:solidFill>
                  <a:schemeClr val="lt1"/>
                </a:solidFill>
              </a:rPr>
              <a:t> </a:t>
            </a:r>
            <a:r>
              <a:rPr lang="en" sz="1500"/>
              <a:t>Order placeOrder( ... ) {</a:t>
            </a:r>
            <a:endParaRPr sz="1500"/>
          </a:p>
          <a:p>
            <a:pPr marL="0" lvl="0" indent="0" algn="l" rtl="0">
              <a:spcBef>
                <a:spcPts val="0"/>
              </a:spcBef>
              <a:spcAft>
                <a:spcPts val="0"/>
              </a:spcAft>
              <a:buNone/>
            </a:pPr>
            <a:r>
              <a:rPr lang="en" sz="1500">
                <a:solidFill>
                  <a:schemeClr val="lt1"/>
                </a:solidFill>
              </a:rPr>
              <a:t>        </a:t>
            </a:r>
            <a:r>
              <a:rPr lang="en" sz="1500" b="1">
                <a:solidFill>
                  <a:srgbClr val="7F0055"/>
                </a:solidFill>
              </a:rPr>
              <a:t>return</a:t>
            </a:r>
            <a:r>
              <a:rPr lang="en" sz="1500">
                <a:solidFill>
                  <a:schemeClr val="lt1"/>
                </a:solidFill>
              </a:rPr>
              <a:t> </a:t>
            </a:r>
            <a:r>
              <a:rPr lang="en" sz="1500"/>
              <a:t>timer.record( () -&gt; {</a:t>
            </a:r>
            <a:r>
              <a:rPr lang="en" sz="1500">
                <a:solidFill>
                  <a:srgbClr val="0000FF"/>
                </a:solidFill>
              </a:rPr>
              <a:t> </a:t>
            </a:r>
            <a:r>
              <a:rPr lang="en" sz="1500">
                <a:solidFill>
                  <a:schemeClr val="accent6"/>
                </a:solidFill>
              </a:rPr>
              <a:t>/* lambda: code placing an order … */</a:t>
            </a:r>
            <a:r>
              <a:rPr lang="en" sz="1500">
                <a:solidFill>
                  <a:srgbClr val="0000FF"/>
                </a:solidFill>
              </a:rPr>
              <a:t> </a:t>
            </a:r>
            <a:r>
              <a:rPr lang="en" sz="1500"/>
              <a:t>} );</a:t>
            </a:r>
            <a:endParaRPr sz="1500"/>
          </a:p>
          <a:p>
            <a:pPr marL="0" lvl="0" indent="0" algn="l" rtl="0">
              <a:spcBef>
                <a:spcPts val="0"/>
              </a:spcBef>
              <a:spcAft>
                <a:spcPts val="0"/>
              </a:spcAft>
              <a:buNone/>
            </a:pPr>
            <a:r>
              <a:rPr lang="en" sz="1500">
                <a:solidFill>
                  <a:schemeClr val="lt1"/>
                </a:solidFill>
              </a:rPr>
              <a:t>    </a:t>
            </a:r>
            <a:r>
              <a:rPr lang="en" sz="1500"/>
              <a:t>}</a:t>
            </a:r>
            <a:endParaRPr sz="1500"/>
          </a:p>
          <a:p>
            <a:pPr marL="0" lvl="0" indent="0" algn="l" rtl="0">
              <a:spcBef>
                <a:spcPts val="0"/>
              </a:spcBef>
              <a:spcAft>
                <a:spcPts val="0"/>
              </a:spcAft>
              <a:buNone/>
            </a:pPr>
            <a:endParaRPr sz="1500"/>
          </a:p>
          <a:p>
            <a:pPr marL="0" lvl="0" indent="0" algn="l" rtl="0">
              <a:spcBef>
                <a:spcPts val="0"/>
              </a:spcBef>
              <a:spcAft>
                <a:spcPts val="0"/>
              </a:spcAft>
              <a:buNone/>
            </a:pPr>
            <a:r>
              <a:rPr lang="en" sz="1500"/>
              <a:t>    </a:t>
            </a:r>
            <a:r>
              <a:rPr lang="en" sz="1500">
                <a:solidFill>
                  <a:srgbClr val="666666"/>
                </a:solidFill>
              </a:rPr>
              <a:t>@GetMapping</a:t>
            </a:r>
            <a:r>
              <a:rPr lang="en" sz="1500"/>
              <a:t>(</a:t>
            </a:r>
            <a:r>
              <a:rPr lang="en" sz="1500">
                <a:solidFill>
                  <a:srgbClr val="0000FF"/>
                </a:solidFill>
              </a:rPr>
              <a:t>"/orders"</a:t>
            </a:r>
            <a:r>
              <a:rPr lang="en" sz="1500"/>
              <a:t>)</a:t>
            </a:r>
            <a:endParaRPr sz="1500"/>
          </a:p>
          <a:p>
            <a:pPr marL="0" lvl="0" indent="0" algn="l" rtl="0">
              <a:spcBef>
                <a:spcPts val="0"/>
              </a:spcBef>
              <a:spcAft>
                <a:spcPts val="0"/>
              </a:spcAft>
              <a:buNone/>
            </a:pPr>
            <a:r>
              <a:rPr lang="en" sz="1500">
                <a:solidFill>
                  <a:schemeClr val="lt1"/>
                </a:solidFill>
              </a:rPr>
              <a:t>    </a:t>
            </a:r>
            <a:r>
              <a:rPr lang="en" sz="1500" b="1">
                <a:solidFill>
                  <a:srgbClr val="666666"/>
                </a:solidFill>
              </a:rPr>
              <a:t>@Timed</a:t>
            </a:r>
            <a:r>
              <a:rPr lang="en" sz="1500" b="1">
                <a:solidFill>
                  <a:srgbClr val="333333"/>
                </a:solidFill>
              </a:rPr>
              <a:t>(</a:t>
            </a:r>
            <a:r>
              <a:rPr lang="en" sz="1500">
                <a:solidFill>
                  <a:srgbClr val="0000FF"/>
                </a:solidFill>
              </a:rPr>
              <a:t>"</a:t>
            </a:r>
            <a:r>
              <a:rPr lang="en" sz="1500" b="1">
                <a:solidFill>
                  <a:srgbClr val="0000FF"/>
                </a:solidFill>
              </a:rPr>
              <a:t>orders.summary</a:t>
            </a:r>
            <a:r>
              <a:rPr lang="en" sz="1500">
                <a:solidFill>
                  <a:srgbClr val="0000FF"/>
                </a:solidFill>
              </a:rPr>
              <a:t>"</a:t>
            </a:r>
            <a:r>
              <a:rPr lang="en" sz="1500" b="1">
                <a:solidFill>
                  <a:srgbClr val="333333"/>
                </a:solidFill>
              </a:rPr>
              <a:t>)</a:t>
            </a:r>
            <a:endParaRPr sz="1500" b="1">
              <a:solidFill>
                <a:srgbClr val="333333"/>
              </a:solidFill>
            </a:endParaRPr>
          </a:p>
          <a:p>
            <a:pPr marL="0" lvl="0" indent="0" algn="l" rtl="0">
              <a:spcBef>
                <a:spcPts val="0"/>
              </a:spcBef>
              <a:spcAft>
                <a:spcPts val="0"/>
              </a:spcAft>
              <a:buNone/>
            </a:pPr>
            <a:r>
              <a:rPr lang="en" sz="1500">
                <a:solidFill>
                  <a:schemeClr val="lt1"/>
                </a:solidFill>
              </a:rPr>
              <a:t>    </a:t>
            </a:r>
            <a:r>
              <a:rPr lang="en" sz="1500" b="1">
                <a:solidFill>
                  <a:srgbClr val="7F0055"/>
                </a:solidFill>
              </a:rPr>
              <a:t>public</a:t>
            </a:r>
            <a:r>
              <a:rPr lang="en" sz="1500">
                <a:solidFill>
                  <a:schemeClr val="lt1"/>
                </a:solidFill>
              </a:rPr>
              <a:t> </a:t>
            </a:r>
            <a:r>
              <a:rPr lang="en" sz="1500"/>
              <a:t>List&lt;Order&gt; orderSummary() {...}</a:t>
            </a:r>
            <a:endParaRPr sz="1500"/>
          </a:p>
          <a:p>
            <a:pPr marL="0" lvl="0" indent="0" algn="l" rtl="0">
              <a:spcBef>
                <a:spcPts val="0"/>
              </a:spcBef>
              <a:spcAft>
                <a:spcPts val="0"/>
              </a:spcAft>
              <a:buNone/>
            </a:pPr>
            <a:r>
              <a:rPr lang="en" sz="1500"/>
              <a:t> }</a:t>
            </a:r>
            <a:endParaRPr sz="1500"/>
          </a:p>
        </p:txBody>
      </p:sp>
      <p:sp>
        <p:nvSpPr>
          <p:cNvPr id="877" name="Google Shape;877;p80"/>
          <p:cNvSpPr/>
          <p:nvPr/>
        </p:nvSpPr>
        <p:spPr>
          <a:xfrm>
            <a:off x="6273300" y="2009650"/>
            <a:ext cx="1804800" cy="4815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urier New"/>
                <a:ea typeface="Courier New"/>
                <a:cs typeface="Courier New"/>
                <a:sym typeface="Courier New"/>
              </a:rPr>
              <a:t>Timer</a:t>
            </a:r>
            <a:r>
              <a:rPr lang="en"/>
              <a:t> is part of Micrometer project</a:t>
            </a:r>
            <a:endParaRPr/>
          </a:p>
        </p:txBody>
      </p:sp>
      <p:sp>
        <p:nvSpPr>
          <p:cNvPr id="878" name="Google Shape;878;p80"/>
          <p:cNvSpPr/>
          <p:nvPr/>
        </p:nvSpPr>
        <p:spPr>
          <a:xfrm>
            <a:off x="4958150" y="4194100"/>
            <a:ext cx="3447300" cy="5931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Timer provides count, mean, max and total of its metric</a:t>
            </a:r>
            <a:endParaRPr/>
          </a:p>
        </p:txBody>
      </p:sp>
      <p:sp>
        <p:nvSpPr>
          <p:cNvPr id="879" name="Google Shape;879;p80"/>
          <p:cNvSpPr txBox="1">
            <a:spLocks noGrp="1"/>
          </p:cNvSpPr>
          <p:nvPr>
            <p:ph type="sldNum" idx="12"/>
          </p:nvPr>
        </p:nvSpPr>
        <p:spPr>
          <a:xfrm>
            <a:off x="8556784" y="45974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24</a:t>
            </a:fld>
            <a:endParaRPr/>
          </a:p>
        </p:txBody>
      </p:sp>
      <p:sp>
        <p:nvSpPr>
          <p:cNvPr id="880" name="Google Shape;880;p80"/>
          <p:cNvSpPr/>
          <p:nvPr/>
        </p:nvSpPr>
        <p:spPr>
          <a:xfrm>
            <a:off x="6412950" y="3418325"/>
            <a:ext cx="1722600" cy="4815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urier New"/>
                <a:ea typeface="Courier New"/>
                <a:cs typeface="Courier New"/>
                <a:sym typeface="Courier New"/>
              </a:rPr>
              <a:t>@Timed</a:t>
            </a:r>
            <a:r>
              <a:rPr lang="en"/>
              <a:t> avoids mixing of concerns</a:t>
            </a:r>
            <a:endParaRPr/>
          </a:p>
        </p:txBody>
      </p:sp>
      <p:sp>
        <p:nvSpPr>
          <p:cNvPr id="881" name="Google Shape;881;p80"/>
          <p:cNvSpPr/>
          <p:nvPr/>
        </p:nvSpPr>
        <p:spPr>
          <a:xfrm>
            <a:off x="6370450" y="871363"/>
            <a:ext cx="1804800" cy="8121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Can also create counters, gauges or </a:t>
            </a:r>
            <a:r>
              <a:rPr lang="en">
                <a:solidFill>
                  <a:schemeClr val="folHlink"/>
                </a:solidFill>
              </a:rPr>
              <a:t>summaries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81"/>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Recording to a </a:t>
            </a:r>
            <a:r>
              <a:rPr lang="en">
                <a:latin typeface="Courier New"/>
                <a:ea typeface="Courier New"/>
                <a:cs typeface="Courier New"/>
                <a:sym typeface="Courier New"/>
              </a:rPr>
              <a:t>DistributionSummary</a:t>
            </a:r>
            <a:endParaRPr>
              <a:latin typeface="Courier New"/>
              <a:ea typeface="Courier New"/>
              <a:cs typeface="Courier New"/>
              <a:sym typeface="Courier New"/>
            </a:endParaRPr>
          </a:p>
        </p:txBody>
      </p:sp>
      <p:sp>
        <p:nvSpPr>
          <p:cNvPr id="887" name="Google Shape;887;p81"/>
          <p:cNvSpPr/>
          <p:nvPr/>
        </p:nvSpPr>
        <p:spPr>
          <a:xfrm>
            <a:off x="406200" y="787725"/>
            <a:ext cx="8331600" cy="3975900"/>
          </a:xfrm>
          <a:prstGeom prst="rect">
            <a:avLst/>
          </a:prstGeom>
          <a:solidFill>
            <a:srgbClr val="FFFFCC"/>
          </a:solidFill>
          <a:ln w="9525" cap="flat" cmpd="sng">
            <a:solidFill>
              <a:srgbClr val="808080"/>
            </a:solidFill>
            <a:prstDash val="solid"/>
            <a:round/>
            <a:headEnd type="none" w="sm" len="sm"/>
            <a:tailEnd type="none" w="sm" len="sm"/>
          </a:ln>
        </p:spPr>
        <p:txBody>
          <a:bodyPr spcFirstLastPara="1" wrap="square" lIns="67500" tIns="33750" rIns="67500" bIns="33750" anchor="ctr" anchorCtr="0">
            <a:noAutofit/>
          </a:bodyPr>
          <a:lstStyle/>
          <a:p>
            <a:pPr marL="91440" lvl="0" indent="0" algn="l" rtl="0">
              <a:spcBef>
                <a:spcPts val="0"/>
              </a:spcBef>
              <a:spcAft>
                <a:spcPts val="0"/>
              </a:spcAft>
              <a:buClr>
                <a:schemeClr val="folHlink"/>
              </a:buClr>
              <a:buSzPts val="1100"/>
              <a:buFont typeface="Arial"/>
              <a:buNone/>
            </a:pPr>
            <a:r>
              <a:rPr lang="en" sz="1600">
                <a:solidFill>
                  <a:srgbClr val="666666"/>
                </a:solidFill>
              </a:rPr>
              <a:t>@Controller</a:t>
            </a:r>
            <a:endParaRPr sz="1600">
              <a:solidFill>
                <a:srgbClr val="666666"/>
              </a:solidFill>
            </a:endParaRPr>
          </a:p>
          <a:p>
            <a:pPr marL="91440" lvl="0" indent="0" algn="l" rtl="0">
              <a:spcBef>
                <a:spcPts val="0"/>
              </a:spcBef>
              <a:spcAft>
                <a:spcPts val="0"/>
              </a:spcAft>
              <a:buClr>
                <a:schemeClr val="folHlink"/>
              </a:buClr>
              <a:buSzPts val="1100"/>
              <a:buFont typeface="Arial"/>
              <a:buNone/>
            </a:pPr>
            <a:r>
              <a:rPr lang="en" sz="1500" b="1">
                <a:solidFill>
                  <a:srgbClr val="7F0055"/>
                </a:solidFill>
              </a:rPr>
              <a:t>public class</a:t>
            </a:r>
            <a:r>
              <a:rPr lang="en" sz="1600" b="1">
                <a:solidFill>
                  <a:srgbClr val="000080"/>
                </a:solidFill>
              </a:rPr>
              <a:t> </a:t>
            </a:r>
            <a:r>
              <a:rPr lang="en" sz="1600"/>
              <a:t>RewardController {</a:t>
            </a:r>
            <a:endParaRPr sz="1600"/>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500" b="1">
                <a:solidFill>
                  <a:srgbClr val="7F0055"/>
                </a:solidFill>
              </a:rPr>
              <a:t>private final</a:t>
            </a:r>
            <a:r>
              <a:rPr lang="en" sz="1600" b="1">
                <a:solidFill>
                  <a:srgbClr val="000080"/>
                </a:solidFill>
              </a:rPr>
              <a:t> </a:t>
            </a:r>
            <a:r>
              <a:rPr lang="en" sz="1600"/>
              <a:t>DistributionSummary </a:t>
            </a:r>
            <a:r>
              <a:rPr lang="en" sz="1600" b="1"/>
              <a:t>summary</a:t>
            </a:r>
            <a:r>
              <a:rPr lang="en" sz="1600"/>
              <a:t>;</a:t>
            </a:r>
            <a:endParaRPr sz="1600"/>
          </a:p>
          <a:p>
            <a:pPr marL="91440" lvl="0" indent="0" algn="l" rtl="0">
              <a:spcBef>
                <a:spcPts val="0"/>
              </a:spcBef>
              <a:spcAft>
                <a:spcPts val="0"/>
              </a:spcAft>
              <a:buClr>
                <a:schemeClr val="folHlink"/>
              </a:buClr>
              <a:buSzPts val="1100"/>
              <a:buFont typeface="Arial"/>
              <a:buNone/>
            </a:pPr>
            <a:endParaRPr sz="1600">
              <a:solidFill>
                <a:schemeClr val="folHlink"/>
              </a:solidFill>
            </a:endParaRPr>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500" b="1">
                <a:solidFill>
                  <a:srgbClr val="7F0055"/>
                </a:solidFill>
              </a:rPr>
              <a:t>public</a:t>
            </a:r>
            <a:r>
              <a:rPr lang="en" sz="1600" b="1">
                <a:solidFill>
                  <a:srgbClr val="000080"/>
                </a:solidFill>
              </a:rPr>
              <a:t> </a:t>
            </a:r>
            <a:r>
              <a:rPr lang="en" sz="1600"/>
              <a:t>RewardController(MeterRegistry meter) {</a:t>
            </a:r>
            <a:endParaRPr sz="1600"/>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600" b="1"/>
              <a:t>summary </a:t>
            </a:r>
            <a:r>
              <a:rPr lang="en" sz="1600"/>
              <a:t>= DistributionSummary.</a:t>
            </a:r>
            <a:r>
              <a:rPr lang="en" sz="1600" i="1"/>
              <a:t>builder</a:t>
            </a:r>
            <a:r>
              <a:rPr lang="en" sz="1600"/>
              <a:t>(</a:t>
            </a:r>
            <a:r>
              <a:rPr lang="en" sz="1600" b="1">
                <a:solidFill>
                  <a:srgbClr val="0000FF"/>
                </a:solidFill>
              </a:rPr>
              <a:t>"reward.summary"</a:t>
            </a:r>
            <a:r>
              <a:rPr lang="en" sz="1600"/>
              <a:t>)</a:t>
            </a:r>
            <a:endParaRPr sz="1600"/>
          </a:p>
          <a:p>
            <a:pPr marL="91440" lvl="0" indent="0" algn="l" rtl="0">
              <a:spcBef>
                <a:spcPts val="0"/>
              </a:spcBef>
              <a:spcAft>
                <a:spcPts val="0"/>
              </a:spcAft>
              <a:buClr>
                <a:schemeClr val="folHlink"/>
              </a:buClr>
              <a:buSzPts val="1100"/>
              <a:buFont typeface="Arial"/>
              <a:buNone/>
            </a:pPr>
            <a:r>
              <a:rPr lang="en" sz="1600"/>
              <a:t>                                                             </a:t>
            </a:r>
            <a:r>
              <a:rPr lang="en" sz="1600" i="1"/>
              <a:t>.baseUnit(</a:t>
            </a:r>
            <a:r>
              <a:rPr lang="en" sz="1600">
                <a:solidFill>
                  <a:srgbClr val="0000FF"/>
                </a:solidFill>
              </a:rPr>
              <a:t>"dollars"</a:t>
            </a:r>
            <a:r>
              <a:rPr lang="en" sz="1600" i="1"/>
              <a:t>)</a:t>
            </a:r>
            <a:endParaRPr sz="1600" i="1"/>
          </a:p>
          <a:p>
            <a:pPr marL="91440" lvl="0" indent="0" algn="l" rtl="0">
              <a:spcBef>
                <a:spcPts val="0"/>
              </a:spcBef>
              <a:spcAft>
                <a:spcPts val="0"/>
              </a:spcAft>
              <a:buClr>
                <a:schemeClr val="folHlink"/>
              </a:buClr>
              <a:buSzPts val="1100"/>
              <a:buFont typeface="Arial"/>
              <a:buNone/>
            </a:pPr>
            <a:r>
              <a:rPr lang="en" sz="1600"/>
              <a:t>                                                             .register(meter);</a:t>
            </a:r>
            <a:endParaRPr sz="1600"/>
          </a:p>
          <a:p>
            <a:pPr marL="91440" lvl="0" indent="0" algn="l" rtl="0">
              <a:spcBef>
                <a:spcPts val="0"/>
              </a:spcBef>
              <a:spcAft>
                <a:spcPts val="0"/>
              </a:spcAft>
              <a:buClr>
                <a:schemeClr val="folHlink"/>
              </a:buClr>
              <a:buSzPts val="1100"/>
              <a:buFont typeface="Arial"/>
              <a:buNone/>
            </a:pPr>
            <a:r>
              <a:rPr lang="en" sz="1600"/>
              <a:t>    }</a:t>
            </a:r>
            <a:endParaRPr sz="1600"/>
          </a:p>
          <a:p>
            <a:pPr marL="91440" lvl="0" indent="0" algn="l" rtl="0">
              <a:spcBef>
                <a:spcPts val="0"/>
              </a:spcBef>
              <a:spcAft>
                <a:spcPts val="0"/>
              </a:spcAft>
              <a:buClr>
                <a:schemeClr val="folHlink"/>
              </a:buClr>
              <a:buSzPts val="1100"/>
              <a:buFont typeface="Arial"/>
              <a:buNone/>
            </a:pPr>
            <a:endParaRPr sz="1600">
              <a:solidFill>
                <a:schemeClr val="folHlink"/>
              </a:solidFill>
            </a:endParaRPr>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600">
                <a:solidFill>
                  <a:srgbClr val="666666"/>
                </a:solidFill>
              </a:rPr>
              <a:t>@PostMapping</a:t>
            </a:r>
            <a:r>
              <a:rPr lang="en" sz="1600"/>
              <a:t>(value = </a:t>
            </a:r>
            <a:r>
              <a:rPr lang="en" sz="1600" b="1">
                <a:solidFill>
                  <a:srgbClr val="0000FF"/>
                </a:solidFill>
              </a:rPr>
              <a:t>"/rewards"</a:t>
            </a:r>
            <a:r>
              <a:rPr lang="en" sz="1600"/>
              <a:t>)</a:t>
            </a:r>
            <a:endParaRPr sz="1600"/>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500" b="1">
                <a:solidFill>
                  <a:srgbClr val="7F0055"/>
                </a:solidFill>
              </a:rPr>
              <a:t>public</a:t>
            </a:r>
            <a:r>
              <a:rPr lang="en" sz="1600" b="1">
                <a:solidFill>
                  <a:srgbClr val="000080"/>
                </a:solidFill>
              </a:rPr>
              <a:t> </a:t>
            </a:r>
            <a:r>
              <a:rPr lang="en" sz="1600"/>
              <a:t>ResponseEntity&lt;Void&gt; create(</a:t>
            </a:r>
            <a:r>
              <a:rPr lang="en" sz="1600">
                <a:solidFill>
                  <a:srgbClr val="646464"/>
                </a:solidFill>
              </a:rPr>
              <a:t>@RequestBody</a:t>
            </a:r>
            <a:r>
              <a:rPr lang="en" sz="1600"/>
              <a:t> Reward reward) {</a:t>
            </a:r>
            <a:endParaRPr sz="1600"/>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600" b="1"/>
              <a:t>summary</a:t>
            </a:r>
            <a:r>
              <a:rPr lang="en" sz="1600"/>
              <a:t>.record(reward.amount);</a:t>
            </a:r>
            <a:endParaRPr sz="1600"/>
          </a:p>
          <a:p>
            <a:pPr marL="91440" lvl="0" indent="0" algn="l" rtl="0">
              <a:spcBef>
                <a:spcPts val="0"/>
              </a:spcBef>
              <a:spcAft>
                <a:spcPts val="0"/>
              </a:spcAft>
              <a:buClr>
                <a:schemeClr val="folHlink"/>
              </a:buClr>
              <a:buSzPts val="1100"/>
              <a:buFont typeface="Arial"/>
              <a:buNone/>
            </a:pPr>
            <a:r>
              <a:rPr lang="en" sz="1600"/>
              <a:t>        ...</a:t>
            </a:r>
            <a:endParaRPr sz="1600"/>
          </a:p>
          <a:p>
            <a:pPr marL="91440" lvl="0" indent="0" algn="l" rtl="0">
              <a:spcBef>
                <a:spcPts val="0"/>
              </a:spcBef>
              <a:spcAft>
                <a:spcPts val="0"/>
              </a:spcAft>
              <a:buClr>
                <a:schemeClr val="folHlink"/>
              </a:buClr>
              <a:buSzPts val="1100"/>
              <a:buFont typeface="Arial"/>
              <a:buNone/>
            </a:pPr>
            <a:r>
              <a:rPr lang="en" sz="1600"/>
              <a:t>   }</a:t>
            </a:r>
            <a:endParaRPr sz="1600"/>
          </a:p>
          <a:p>
            <a:pPr marL="91440" marR="0" lvl="0" indent="0" algn="l" rtl="0">
              <a:spcBef>
                <a:spcPts val="0"/>
              </a:spcBef>
              <a:spcAft>
                <a:spcPts val="0"/>
              </a:spcAft>
              <a:buNone/>
            </a:pPr>
            <a:r>
              <a:rPr lang="en" sz="1600"/>
              <a:t>}</a:t>
            </a:r>
            <a:endParaRPr sz="1600"/>
          </a:p>
        </p:txBody>
      </p:sp>
      <p:sp>
        <p:nvSpPr>
          <p:cNvPr id="888" name="Google Shape;888;p81"/>
          <p:cNvSpPr/>
          <p:nvPr/>
        </p:nvSpPr>
        <p:spPr>
          <a:xfrm>
            <a:off x="7015550" y="1464275"/>
            <a:ext cx="1840200" cy="6579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t>Build a meter and register it</a:t>
            </a:r>
            <a:endParaRPr sz="1800"/>
          </a:p>
        </p:txBody>
      </p:sp>
      <p:cxnSp>
        <p:nvCxnSpPr>
          <p:cNvPr id="889" name="Google Shape;889;p81"/>
          <p:cNvCxnSpPr>
            <a:stCxn id="888" idx="1"/>
          </p:cNvCxnSpPr>
          <p:nvPr/>
        </p:nvCxnSpPr>
        <p:spPr>
          <a:xfrm flipH="1">
            <a:off x="5821550" y="1793225"/>
            <a:ext cx="1194000" cy="274500"/>
          </a:xfrm>
          <a:prstGeom prst="straightConnector1">
            <a:avLst/>
          </a:prstGeom>
          <a:noFill/>
          <a:ln w="19050" cap="flat" cmpd="sng">
            <a:solidFill>
              <a:srgbClr val="666666"/>
            </a:solidFill>
            <a:prstDash val="solid"/>
            <a:round/>
            <a:headEnd type="none" w="med" len="med"/>
            <a:tailEnd type="triangle" w="med" len="med"/>
          </a:ln>
        </p:spPr>
      </p:cxnSp>
      <p:sp>
        <p:nvSpPr>
          <p:cNvPr id="890" name="Google Shape;890;p81"/>
          <p:cNvSpPr txBox="1"/>
          <p:nvPr/>
        </p:nvSpPr>
        <p:spPr>
          <a:xfrm>
            <a:off x="2335425" y="4476225"/>
            <a:ext cx="5455500" cy="28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81"/>
          <p:cNvSpPr/>
          <p:nvPr/>
        </p:nvSpPr>
        <p:spPr>
          <a:xfrm>
            <a:off x="3664800" y="4040650"/>
            <a:ext cx="4305300" cy="7230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i="1">
                <a:solidFill>
                  <a:schemeClr val="folHlink"/>
                </a:solidFill>
              </a:rPr>
              <a:t>Distribution Summary</a:t>
            </a:r>
            <a:r>
              <a:rPr lang="en" sz="1800">
                <a:solidFill>
                  <a:schemeClr val="folHlink"/>
                </a:solidFill>
              </a:rPr>
              <a:t> provides a count, total, and max value for its metric</a:t>
            </a:r>
            <a:endParaRPr sz="1800"/>
          </a:p>
        </p:txBody>
      </p:sp>
      <p:sp>
        <p:nvSpPr>
          <p:cNvPr id="892" name="Google Shape;892;p81"/>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25</a:t>
            </a:fld>
            <a:endParaRPr sz="9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sp>
        <p:nvSpPr>
          <p:cNvPr id="897" name="Google Shape;897;p82"/>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i="1"/>
              <a:t>Example:</a:t>
            </a:r>
            <a:r>
              <a:rPr lang="en"/>
              <a:t> /actuator/metrics/reward.summary</a:t>
            </a:r>
            <a:endParaRPr/>
          </a:p>
        </p:txBody>
      </p:sp>
      <p:sp>
        <p:nvSpPr>
          <p:cNvPr id="898" name="Google Shape;898;p82"/>
          <p:cNvSpPr txBox="1"/>
          <p:nvPr/>
        </p:nvSpPr>
        <p:spPr>
          <a:xfrm>
            <a:off x="2323300" y="883400"/>
            <a:ext cx="3855300" cy="37299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"name"</a:t>
            </a:r>
            <a:r>
              <a:rPr lang="en" sz="1750">
                <a:solidFill>
                  <a:schemeClr val="folHlink"/>
                </a:solidFill>
              </a:rPr>
              <a:t>: </a:t>
            </a:r>
            <a:r>
              <a:rPr lang="en" sz="1750" b="1">
                <a:solidFill>
                  <a:srgbClr val="008000"/>
                </a:solidFill>
              </a:rPr>
              <a:t>"reward.summary"</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"measurements"</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"statistic"</a:t>
            </a:r>
            <a:r>
              <a:rPr lang="en" sz="1750">
                <a:solidFill>
                  <a:schemeClr val="folHlink"/>
                </a:solidFill>
              </a:rPr>
              <a:t>: </a:t>
            </a:r>
            <a:r>
              <a:rPr lang="en" sz="1750" b="1">
                <a:solidFill>
                  <a:srgbClr val="008000"/>
                </a:solidFill>
              </a:rPr>
              <a:t>"COUNT"</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"value"</a:t>
            </a:r>
            <a:r>
              <a:rPr lang="en" sz="1750">
                <a:solidFill>
                  <a:schemeClr val="folHlink"/>
                </a:solidFill>
              </a:rPr>
              <a:t>: </a:t>
            </a:r>
            <a:r>
              <a:rPr lang="en" sz="1750">
                <a:solidFill>
                  <a:srgbClr val="0000FF"/>
                </a:solidFill>
              </a:rPr>
              <a:t>3</a:t>
            </a:r>
            <a:endParaRPr sz="1750">
              <a:solidFill>
                <a:srgbClr val="0000FF"/>
              </a:solidFill>
            </a:endParaRPr>
          </a:p>
          <a:p>
            <a:pPr marL="0" lvl="0" indent="0" algn="l" rtl="0">
              <a:spcBef>
                <a:spcPts val="0"/>
              </a:spcBef>
              <a:spcAft>
                <a:spcPts val="0"/>
              </a:spcAft>
              <a:buClr>
                <a:schemeClr val="folHlink"/>
              </a:buClr>
              <a:buSzPts val="1100"/>
              <a:buFont typeface="Arial"/>
              <a:buNone/>
            </a:pPr>
            <a:r>
              <a:rPr lang="en" sz="1750">
                <a:solidFill>
                  <a:srgbClr val="0000FF"/>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"statistic"</a:t>
            </a:r>
            <a:r>
              <a:rPr lang="en" sz="1750">
                <a:solidFill>
                  <a:schemeClr val="folHlink"/>
                </a:solidFill>
              </a:rPr>
              <a:t>: </a:t>
            </a:r>
            <a:r>
              <a:rPr lang="en" sz="1750" b="1">
                <a:solidFill>
                  <a:srgbClr val="008000"/>
                </a:solidFill>
              </a:rPr>
              <a:t>"TOTAL"</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"value"</a:t>
            </a:r>
            <a:r>
              <a:rPr lang="en" sz="1750">
                <a:solidFill>
                  <a:schemeClr val="folHlink"/>
                </a:solidFill>
              </a:rPr>
              <a:t>: </a:t>
            </a:r>
            <a:r>
              <a:rPr lang="en" sz="1750">
                <a:solidFill>
                  <a:srgbClr val="0000FF"/>
                </a:solidFill>
              </a:rPr>
              <a:t>13</a:t>
            </a:r>
            <a:endParaRPr sz="1750">
              <a:solidFill>
                <a:srgbClr val="0000FF"/>
              </a:solidFill>
            </a:endParaRPr>
          </a:p>
          <a:p>
            <a:pPr marL="0" lvl="0" indent="0" algn="l" rtl="0">
              <a:spcBef>
                <a:spcPts val="0"/>
              </a:spcBef>
              <a:spcAft>
                <a:spcPts val="0"/>
              </a:spcAft>
              <a:buClr>
                <a:schemeClr val="folHlink"/>
              </a:buClr>
              <a:buSzPts val="1100"/>
              <a:buFont typeface="Arial"/>
              <a:buNone/>
            </a:pPr>
            <a:r>
              <a:rPr lang="en" sz="1750">
                <a:solidFill>
                  <a:srgbClr val="0000FF"/>
                </a:solidFill>
              </a:rPr>
              <a:t>           ...</a:t>
            </a:r>
            <a:endParaRPr sz="1750">
              <a:solidFill>
                <a:srgbClr val="0000FF"/>
              </a:solidFill>
            </a:endParaRPr>
          </a:p>
          <a:p>
            <a:pPr marL="0" lvl="0" indent="0" algn="l" rtl="0">
              <a:spcBef>
                <a:spcPts val="0"/>
              </a:spcBef>
              <a:spcAft>
                <a:spcPts val="0"/>
              </a:spcAft>
              <a:buNone/>
            </a:pPr>
            <a:endParaRPr sz="1750">
              <a:solidFill>
                <a:schemeClr val="folHlink"/>
              </a:solidFill>
            </a:endParaRPr>
          </a:p>
        </p:txBody>
      </p:sp>
      <p:sp>
        <p:nvSpPr>
          <p:cNvPr id="899" name="Google Shape;899;p8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26</a:t>
            </a:fld>
            <a:endParaRPr sz="9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83"/>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905" name="Google Shape;905;p83"/>
          <p:cNvSpPr txBox="1">
            <a:spLocks noGrp="1"/>
          </p:cNvSpPr>
          <p:nvPr>
            <p:ph type="body" idx="1"/>
          </p:nvPr>
        </p:nvSpPr>
        <p:spPr>
          <a:xfrm>
            <a:off x="192475" y="900400"/>
            <a:ext cx="41121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Spring Boot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Setting up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Metrics</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Health indicators</a:t>
            </a:r>
            <a:endParaRPr sz="2000" b="1">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External monitoring systems</a:t>
            </a:r>
            <a:endParaRPr sz="1100">
              <a:solidFill>
                <a:srgbClr val="999999"/>
              </a:solidFill>
            </a:endParaRPr>
          </a:p>
        </p:txBody>
      </p:sp>
      <p:sp>
        <p:nvSpPr>
          <p:cNvPr id="906" name="Google Shape;906;p83"/>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907" name="Google Shape;907;p83"/>
          <p:cNvPicPr preferRelativeResize="0"/>
          <p:nvPr/>
        </p:nvPicPr>
        <p:blipFill rotWithShape="1">
          <a:blip r:embed="rId3">
            <a:alphaModFix/>
          </a:blip>
          <a:srcRect l="22334" t="8096" r="31652" b="14945"/>
          <a:stretch/>
        </p:blipFill>
        <p:spPr>
          <a:xfrm>
            <a:off x="4578350" y="0"/>
            <a:ext cx="4565649" cy="5068326"/>
          </a:xfrm>
          <a:prstGeom prst="rect">
            <a:avLst/>
          </a:prstGeom>
          <a:noFill/>
          <a:ln>
            <a:noFill/>
          </a:ln>
        </p:spPr>
      </p:pic>
      <p:sp>
        <p:nvSpPr>
          <p:cNvPr id="908" name="Google Shape;908;p8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27</a:t>
            </a:fld>
            <a:endParaRPr sz="9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84"/>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/actuator/health</a:t>
            </a:r>
            <a:endParaRPr/>
          </a:p>
        </p:txBody>
      </p:sp>
      <p:sp>
        <p:nvSpPr>
          <p:cNvPr id="914" name="Google Shape;914;p84"/>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spcBef>
                <a:spcPts val="1400"/>
              </a:spcBef>
              <a:spcAft>
                <a:spcPts val="2000"/>
              </a:spcAft>
              <a:buNone/>
            </a:pPr>
            <a:r>
              <a:rPr lang="en" sz="2400"/>
              <a:t>By default, health endpoint shows only basic health information.</a:t>
            </a:r>
            <a:endParaRPr sz="2400"/>
          </a:p>
        </p:txBody>
      </p:sp>
      <p:sp>
        <p:nvSpPr>
          <p:cNvPr id="915" name="Google Shape;915;p84"/>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Application health status</a:t>
            </a:r>
            <a:endParaRPr sz="1800"/>
          </a:p>
        </p:txBody>
      </p:sp>
      <p:sp>
        <p:nvSpPr>
          <p:cNvPr id="916" name="Google Shape;916;p84"/>
          <p:cNvSpPr txBox="1"/>
          <p:nvPr/>
        </p:nvSpPr>
        <p:spPr>
          <a:xfrm>
            <a:off x="4022550" y="2038875"/>
            <a:ext cx="3351000" cy="14739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endParaRPr sz="1750">
              <a:solidFill>
                <a:schemeClr val="folHlink"/>
              </a:solidFill>
            </a:endParaRPr>
          </a:p>
          <a:p>
            <a:pPr marL="0" lvl="0" indent="0" algn="l" rtl="0">
              <a:spcBef>
                <a:spcPts val="0"/>
              </a:spcBef>
              <a:spcAft>
                <a:spcPts val="0"/>
              </a:spcAft>
              <a:buNone/>
            </a:pPr>
            <a:r>
              <a:rPr lang="en" sz="1750">
                <a:solidFill>
                  <a:schemeClr val="folHlink"/>
                </a:solidFill>
              </a:rPr>
              <a:t>}</a:t>
            </a:r>
            <a:endParaRPr sz="900">
              <a:solidFill>
                <a:schemeClr val="folHlink"/>
              </a:solidFill>
            </a:endParaRPr>
          </a:p>
        </p:txBody>
      </p:sp>
      <p:sp>
        <p:nvSpPr>
          <p:cNvPr id="917" name="Google Shape;917;p8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28</a:t>
            </a:fld>
            <a:endParaRPr sz="9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p85"/>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More Health Details Possible</a:t>
            </a:r>
            <a:endParaRPr b="0"/>
          </a:p>
        </p:txBody>
      </p:sp>
      <p:sp>
        <p:nvSpPr>
          <p:cNvPr id="923" name="Google Shape;923;p85"/>
          <p:cNvSpPr txBox="1"/>
          <p:nvPr/>
        </p:nvSpPr>
        <p:spPr>
          <a:xfrm>
            <a:off x="463500" y="767500"/>
            <a:ext cx="4075500" cy="3923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"db"</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"database"</a:t>
            </a:r>
            <a:r>
              <a:rPr lang="en" sz="1750">
                <a:solidFill>
                  <a:schemeClr val="folHlink"/>
                </a:solidFill>
              </a:rPr>
              <a:t>: </a:t>
            </a:r>
            <a:r>
              <a:rPr lang="en" sz="1750" b="1">
                <a:solidFill>
                  <a:srgbClr val="008000"/>
                </a:solidFill>
              </a:rPr>
              <a:t>"MySQL"</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rgbClr val="0000FF"/>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"diskSpace"</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"total"</a:t>
            </a:r>
            <a:r>
              <a:rPr lang="en" sz="1750">
                <a:solidFill>
                  <a:schemeClr val="folHlink"/>
                </a:solidFill>
              </a:rPr>
              <a:t>: </a:t>
            </a:r>
            <a:r>
              <a:rPr lang="en" sz="1750">
                <a:solidFill>
                  <a:srgbClr val="0000FF"/>
                </a:solidFill>
              </a:rPr>
              <a:t>499963170816</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endParaRPr sz="1750">
              <a:solidFill>
                <a:schemeClr val="folHlink"/>
              </a:solidFill>
            </a:endParaRPr>
          </a:p>
        </p:txBody>
      </p:sp>
      <p:sp>
        <p:nvSpPr>
          <p:cNvPr id="924" name="Google Shape;924;p85"/>
          <p:cNvSpPr txBox="1"/>
          <p:nvPr/>
        </p:nvSpPr>
        <p:spPr>
          <a:xfrm>
            <a:off x="2790500" y="948325"/>
            <a:ext cx="6119100" cy="743100"/>
          </a:xfrm>
          <a:prstGeom prst="rect">
            <a:avLst/>
          </a:prstGeom>
          <a:solidFill>
            <a:srgbClr val="FFF2CC"/>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 </a:t>
            </a:r>
            <a:r>
              <a:rPr lang="en" sz="1600" b="1">
                <a:solidFill>
                  <a:srgbClr val="38761D"/>
                </a:solidFill>
                <a:latin typeface="Courier New"/>
                <a:ea typeface="Courier New"/>
                <a:cs typeface="Courier New"/>
                <a:sym typeface="Courier New"/>
              </a:rPr>
              <a:t># Set Spring Boot property</a:t>
            </a:r>
            <a:endParaRPr sz="1600" b="1">
              <a:solidFill>
                <a:srgbClr val="38761D"/>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 management.endpoint.health.show-details=always</a:t>
            </a:r>
            <a:endParaRPr sz="1600"/>
          </a:p>
        </p:txBody>
      </p:sp>
      <p:sp>
        <p:nvSpPr>
          <p:cNvPr id="925" name="Google Shape;925;p85"/>
          <p:cNvSpPr txBox="1"/>
          <p:nvPr/>
        </p:nvSpPr>
        <p:spPr>
          <a:xfrm>
            <a:off x="6283200" y="621375"/>
            <a:ext cx="2572500" cy="32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990000"/>
                </a:solidFill>
              </a:rPr>
              <a:t>application.properties</a:t>
            </a:r>
            <a:endParaRPr sz="1800">
              <a:solidFill>
                <a:srgbClr val="990000"/>
              </a:solidFill>
            </a:endParaRPr>
          </a:p>
        </p:txBody>
      </p:sp>
      <p:sp>
        <p:nvSpPr>
          <p:cNvPr id="926" name="Google Shape;926;p8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29</a:t>
            </a:fld>
            <a:endParaRPr sz="900"/>
          </a:p>
        </p:txBody>
      </p:sp>
      <p:sp>
        <p:nvSpPr>
          <p:cNvPr id="927" name="Google Shape;927;p85"/>
          <p:cNvSpPr/>
          <p:nvPr/>
        </p:nvSpPr>
        <p:spPr>
          <a:xfrm>
            <a:off x="5258475" y="2130850"/>
            <a:ext cx="3534900" cy="6579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Default: a validation query, such as ‘select 1’ returns successfully</a:t>
            </a:r>
            <a:endParaRPr sz="1600"/>
          </a:p>
        </p:txBody>
      </p:sp>
      <p:sp>
        <p:nvSpPr>
          <p:cNvPr id="928" name="Google Shape;928;p85"/>
          <p:cNvSpPr/>
          <p:nvPr/>
        </p:nvSpPr>
        <p:spPr>
          <a:xfrm>
            <a:off x="5258475" y="3426250"/>
            <a:ext cx="3031800" cy="531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Default: &lt; 10MB free is down</a:t>
            </a:r>
            <a:endParaRPr sz="1600"/>
          </a:p>
        </p:txBody>
      </p:sp>
      <p:cxnSp>
        <p:nvCxnSpPr>
          <p:cNvPr id="929" name="Google Shape;929;p85"/>
          <p:cNvCxnSpPr/>
          <p:nvPr/>
        </p:nvCxnSpPr>
        <p:spPr>
          <a:xfrm rot="10800000">
            <a:off x="3111375" y="2339200"/>
            <a:ext cx="2147100" cy="120600"/>
          </a:xfrm>
          <a:prstGeom prst="straightConnector1">
            <a:avLst/>
          </a:prstGeom>
          <a:noFill/>
          <a:ln w="19050" cap="flat" cmpd="sng">
            <a:solidFill>
              <a:schemeClr val="dk2"/>
            </a:solidFill>
            <a:prstDash val="solid"/>
            <a:round/>
            <a:headEnd type="none" w="med" len="med"/>
            <a:tailEnd type="triangle" w="med" len="med"/>
          </a:ln>
        </p:spPr>
      </p:cxnSp>
      <p:cxnSp>
        <p:nvCxnSpPr>
          <p:cNvPr id="930" name="Google Shape;930;p85"/>
          <p:cNvCxnSpPr>
            <a:stCxn id="928" idx="1"/>
          </p:cNvCxnSpPr>
          <p:nvPr/>
        </p:nvCxnSpPr>
        <p:spPr>
          <a:xfrm flipH="1">
            <a:off x="3077775" y="3692050"/>
            <a:ext cx="2180700" cy="126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59"/>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705" name="Google Shape;705;p59"/>
          <p:cNvSpPr txBox="1">
            <a:spLocks noGrp="1"/>
          </p:cNvSpPr>
          <p:nvPr>
            <p:ph type="body" idx="1"/>
          </p:nvPr>
        </p:nvSpPr>
        <p:spPr>
          <a:xfrm>
            <a:off x="192475" y="900400"/>
            <a:ext cx="41121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Spring Boot Actuator</a:t>
            </a:r>
            <a:endParaRPr sz="2000" b="1">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Setting up Actuator</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Metrics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Health indicators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External monitoring systems</a:t>
            </a:r>
            <a:endParaRPr sz="2000">
              <a:solidFill>
                <a:srgbClr val="4D4D4D"/>
              </a:solidFill>
            </a:endParaRPr>
          </a:p>
          <a:p>
            <a:pPr marL="0" lvl="0" indent="0" algn="l" rtl="0">
              <a:spcBef>
                <a:spcPts val="1400"/>
              </a:spcBef>
              <a:spcAft>
                <a:spcPts val="1000"/>
              </a:spcAft>
              <a:buNone/>
            </a:pPr>
            <a:endParaRPr/>
          </a:p>
        </p:txBody>
      </p:sp>
      <p:sp>
        <p:nvSpPr>
          <p:cNvPr id="706" name="Google Shape;706;p59"/>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707" name="Google Shape;707;p59"/>
          <p:cNvPicPr preferRelativeResize="0"/>
          <p:nvPr/>
        </p:nvPicPr>
        <p:blipFill rotWithShape="1">
          <a:blip r:embed="rId3">
            <a:alphaModFix/>
          </a:blip>
          <a:srcRect l="22334" t="8096" r="31652" b="14945"/>
          <a:stretch/>
        </p:blipFill>
        <p:spPr>
          <a:xfrm>
            <a:off x="4578350" y="0"/>
            <a:ext cx="4565649" cy="5071423"/>
          </a:xfrm>
          <a:prstGeom prst="rect">
            <a:avLst/>
          </a:prstGeom>
          <a:noFill/>
          <a:ln>
            <a:noFill/>
          </a:ln>
        </p:spPr>
      </p:pic>
      <p:sp>
        <p:nvSpPr>
          <p:cNvPr id="708" name="Google Shape;708;p5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86"/>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Group Health Indicators </a:t>
            </a:r>
            <a:endParaRPr b="0"/>
          </a:p>
        </p:txBody>
      </p:sp>
      <p:sp>
        <p:nvSpPr>
          <p:cNvPr id="936" name="Google Shape;936;p86"/>
          <p:cNvSpPr txBox="1"/>
          <p:nvPr/>
        </p:nvSpPr>
        <p:spPr>
          <a:xfrm>
            <a:off x="463500" y="2719650"/>
            <a:ext cx="4075500" cy="19488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450">
                <a:solidFill>
                  <a:schemeClr val="folHlink"/>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"status"</a:t>
            </a:r>
            <a:r>
              <a:rPr lang="en" sz="1450">
                <a:solidFill>
                  <a:schemeClr val="folHlink"/>
                </a:solidFill>
              </a:rPr>
              <a:t>: </a:t>
            </a:r>
            <a:r>
              <a:rPr lang="en" sz="1450" b="1">
                <a:solidFill>
                  <a:srgbClr val="008000"/>
                </a:solidFill>
              </a:rPr>
              <a:t>"UP"</a:t>
            </a:r>
            <a:r>
              <a:rPr lang="en" sz="1450">
                <a:solidFill>
                  <a:schemeClr val="folHlink"/>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"groups"</a:t>
            </a:r>
            <a:r>
              <a:rPr lang="en" sz="1450">
                <a:solidFill>
                  <a:schemeClr val="folHlink"/>
                </a:solidFill>
              </a:rPr>
              <a:t>: {</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"system"</a:t>
            </a:r>
            <a:r>
              <a:rPr lang="en" sz="1450">
                <a:solidFill>
                  <a:schemeClr val="folHlink"/>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"web"</a:t>
            </a:r>
            <a:r>
              <a:rPr lang="en" sz="1450">
                <a:solidFill>
                  <a:schemeClr val="folHlink"/>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endParaRPr sz="1450">
              <a:solidFill>
                <a:schemeClr val="folHlink"/>
              </a:solidFill>
            </a:endParaRPr>
          </a:p>
          <a:p>
            <a:pPr marL="0" lvl="0" indent="0" algn="l" rtl="0">
              <a:spcBef>
                <a:spcPts val="0"/>
              </a:spcBef>
              <a:spcAft>
                <a:spcPts val="0"/>
              </a:spcAft>
              <a:buNone/>
            </a:pPr>
            <a:r>
              <a:rPr lang="en" sz="1450">
                <a:solidFill>
                  <a:schemeClr val="folHlink"/>
                </a:solidFill>
              </a:rPr>
              <a:t>}</a:t>
            </a:r>
            <a:endParaRPr sz="1450">
              <a:solidFill>
                <a:schemeClr val="folHlink"/>
              </a:solidFill>
            </a:endParaRPr>
          </a:p>
        </p:txBody>
      </p:sp>
      <p:sp>
        <p:nvSpPr>
          <p:cNvPr id="937" name="Google Shape;937;p86"/>
          <p:cNvSpPr txBox="1"/>
          <p:nvPr/>
        </p:nvSpPr>
        <p:spPr>
          <a:xfrm>
            <a:off x="463500" y="948325"/>
            <a:ext cx="8663100" cy="743100"/>
          </a:xfrm>
          <a:prstGeom prst="rect">
            <a:avLst/>
          </a:prstGeom>
          <a:solidFill>
            <a:srgbClr val="FFF2CC"/>
          </a:solidFill>
          <a:ln w="952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rgbClr val="38761D"/>
                </a:solidFill>
                <a:latin typeface="Courier New"/>
                <a:ea typeface="Courier New"/>
                <a:cs typeface="Courier New"/>
                <a:sym typeface="Courier New"/>
              </a:rPr>
              <a:t># Group health indicators</a:t>
            </a:r>
            <a:endParaRPr sz="1600" b="1">
              <a:solidFill>
                <a:srgbClr val="38761D"/>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management.endpoint.health.group.</a:t>
            </a:r>
            <a:r>
              <a:rPr lang="en" sz="1600" b="1">
                <a:solidFill>
                  <a:srgbClr val="0000FF"/>
                </a:solidFill>
                <a:latin typeface="Courier New"/>
                <a:ea typeface="Courier New"/>
                <a:cs typeface="Courier New"/>
                <a:sym typeface="Courier New"/>
              </a:rPr>
              <a:t>&lt;group-name&gt;</a:t>
            </a:r>
            <a:r>
              <a:rPr lang="en" sz="1600" b="1">
                <a:solidFill>
                  <a:schemeClr val="folHlink"/>
                </a:solidFill>
                <a:latin typeface="Courier New"/>
                <a:ea typeface="Courier New"/>
                <a:cs typeface="Courier New"/>
                <a:sym typeface="Courier New"/>
              </a:rPr>
              <a:t>.include=</a:t>
            </a:r>
            <a:r>
              <a:rPr lang="en" sz="1600" b="1">
                <a:solidFill>
                  <a:srgbClr val="0000FF"/>
                </a:solidFill>
                <a:latin typeface="Courier New"/>
                <a:ea typeface="Courier New"/>
                <a:cs typeface="Courier New"/>
                <a:sym typeface="Courier New"/>
              </a:rPr>
              <a:t>&lt;health indicators&gt;</a:t>
            </a:r>
            <a:endParaRPr sz="1600">
              <a:solidFill>
                <a:srgbClr val="0000FF"/>
              </a:solidFill>
            </a:endParaRPr>
          </a:p>
        </p:txBody>
      </p:sp>
      <p:sp>
        <p:nvSpPr>
          <p:cNvPr id="938" name="Google Shape;938;p86"/>
          <p:cNvSpPr txBox="1"/>
          <p:nvPr/>
        </p:nvSpPr>
        <p:spPr>
          <a:xfrm>
            <a:off x="6283200" y="621375"/>
            <a:ext cx="2572500" cy="32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990000"/>
                </a:solidFill>
              </a:rPr>
              <a:t>application.properties</a:t>
            </a:r>
            <a:endParaRPr sz="1800">
              <a:solidFill>
                <a:srgbClr val="990000"/>
              </a:solidFill>
            </a:endParaRPr>
          </a:p>
        </p:txBody>
      </p:sp>
      <p:sp>
        <p:nvSpPr>
          <p:cNvPr id="939" name="Google Shape;939;p86"/>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30</a:t>
            </a:fld>
            <a:endParaRPr sz="900"/>
          </a:p>
        </p:txBody>
      </p:sp>
      <p:sp>
        <p:nvSpPr>
          <p:cNvPr id="940" name="Google Shape;940;p86"/>
          <p:cNvSpPr txBox="1"/>
          <p:nvPr/>
        </p:nvSpPr>
        <p:spPr>
          <a:xfrm>
            <a:off x="463500" y="1768700"/>
            <a:ext cx="8663100" cy="743100"/>
          </a:xfrm>
          <a:prstGeom prst="rect">
            <a:avLst/>
          </a:prstGeom>
          <a:solidFill>
            <a:srgbClr val="FFF2CC"/>
          </a:solidFill>
          <a:ln w="952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management.endpoint.health.group.</a:t>
            </a:r>
            <a:r>
              <a:rPr lang="en" sz="1600" b="1">
                <a:solidFill>
                  <a:srgbClr val="0000FF"/>
                </a:solidFill>
                <a:latin typeface="Courier New"/>
                <a:ea typeface="Courier New"/>
                <a:cs typeface="Courier New"/>
                <a:sym typeface="Courier New"/>
              </a:rPr>
              <a:t>system</a:t>
            </a:r>
            <a:r>
              <a:rPr lang="en" sz="1600" b="1">
                <a:solidFill>
                  <a:schemeClr val="folHlink"/>
                </a:solidFill>
                <a:latin typeface="Courier New"/>
                <a:ea typeface="Courier New"/>
                <a:cs typeface="Courier New"/>
                <a:sym typeface="Courier New"/>
              </a:rPr>
              <a:t>.include=</a:t>
            </a:r>
            <a:r>
              <a:rPr lang="en" sz="1600" b="1">
                <a:solidFill>
                  <a:srgbClr val="0000FF"/>
                </a:solidFill>
                <a:latin typeface="Courier New"/>
                <a:ea typeface="Courier New"/>
                <a:cs typeface="Courier New"/>
                <a:sym typeface="Courier New"/>
              </a:rPr>
              <a:t>diskSpace,db</a:t>
            </a:r>
            <a:endParaRPr sz="1600" b="1">
              <a:solidFill>
                <a:srgbClr val="0000FF"/>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management.endpoint.health.group.</a:t>
            </a:r>
            <a:r>
              <a:rPr lang="en" sz="1600" b="1">
                <a:solidFill>
                  <a:srgbClr val="0000FF"/>
                </a:solidFill>
                <a:latin typeface="Courier New"/>
                <a:ea typeface="Courier New"/>
                <a:cs typeface="Courier New"/>
                <a:sym typeface="Courier New"/>
              </a:rPr>
              <a:t>web</a:t>
            </a:r>
            <a:r>
              <a:rPr lang="en" sz="1600" b="1">
                <a:solidFill>
                  <a:schemeClr val="folHlink"/>
                </a:solidFill>
                <a:latin typeface="Courier New"/>
                <a:ea typeface="Courier New"/>
                <a:cs typeface="Courier New"/>
                <a:sym typeface="Courier New"/>
              </a:rPr>
              <a:t>.include=</a:t>
            </a:r>
            <a:r>
              <a:rPr lang="en" sz="1600" b="1">
                <a:solidFill>
                  <a:srgbClr val="0000FF"/>
                </a:solidFill>
                <a:latin typeface="Courier New"/>
                <a:ea typeface="Courier New"/>
                <a:cs typeface="Courier New"/>
                <a:sym typeface="Courier New"/>
              </a:rPr>
              <a:t>ping</a:t>
            </a:r>
            <a:endParaRPr sz="1600" b="1">
              <a:solidFill>
                <a:srgbClr val="0000FF"/>
              </a:solidFill>
              <a:latin typeface="Courier New"/>
              <a:ea typeface="Courier New"/>
              <a:cs typeface="Courier New"/>
              <a:sym typeface="Courier New"/>
            </a:endParaRPr>
          </a:p>
        </p:txBody>
      </p:sp>
      <p:sp>
        <p:nvSpPr>
          <p:cNvPr id="941" name="Google Shape;941;p86"/>
          <p:cNvSpPr/>
          <p:nvPr/>
        </p:nvSpPr>
        <p:spPr>
          <a:xfrm>
            <a:off x="4816425" y="3809675"/>
            <a:ext cx="3976800" cy="6579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Access it via</a:t>
            </a:r>
            <a:endParaRPr/>
          </a:p>
          <a:p>
            <a:pPr marL="0" lvl="0" indent="0" algn="ctr" rtl="0">
              <a:spcBef>
                <a:spcPts val="0"/>
              </a:spcBef>
              <a:spcAft>
                <a:spcPts val="0"/>
              </a:spcAft>
              <a:buNone/>
            </a:pPr>
            <a:r>
              <a:rPr lang="en" u="sng">
                <a:solidFill>
                  <a:schemeClr val="hlink"/>
                </a:solidFill>
                <a:hlinkClick r:id="rId3"/>
              </a:rPr>
              <a:t>http://localhost:8080/actuator/health</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87"/>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Configure Health Indicator Group Individually</a:t>
            </a:r>
            <a:endParaRPr b="0"/>
          </a:p>
        </p:txBody>
      </p:sp>
      <p:sp>
        <p:nvSpPr>
          <p:cNvPr id="947" name="Google Shape;947;p87"/>
          <p:cNvSpPr txBox="1"/>
          <p:nvPr/>
        </p:nvSpPr>
        <p:spPr>
          <a:xfrm>
            <a:off x="463500" y="767500"/>
            <a:ext cx="4075500" cy="3923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"components"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"db"</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"database"</a:t>
            </a:r>
            <a:r>
              <a:rPr lang="en" sz="1750">
                <a:solidFill>
                  <a:schemeClr val="folHlink"/>
                </a:solidFill>
              </a:rPr>
              <a:t>: </a:t>
            </a:r>
            <a:r>
              <a:rPr lang="en" sz="1750" b="1">
                <a:solidFill>
                  <a:srgbClr val="008000"/>
                </a:solidFill>
              </a:rPr>
              <a:t>"MySQL"</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rgbClr val="0000FF"/>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"diskSpace"</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"total"</a:t>
            </a:r>
            <a:r>
              <a:rPr lang="en" sz="1750">
                <a:solidFill>
                  <a:schemeClr val="folHlink"/>
                </a:solidFill>
              </a:rPr>
              <a:t>: </a:t>
            </a:r>
            <a:r>
              <a:rPr lang="en" sz="1750">
                <a:solidFill>
                  <a:srgbClr val="0000FF"/>
                </a:solidFill>
              </a:rPr>
              <a:t>499963170816</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endParaRPr sz="1750">
              <a:solidFill>
                <a:schemeClr val="folHlink"/>
              </a:solidFill>
            </a:endParaRPr>
          </a:p>
        </p:txBody>
      </p:sp>
      <p:sp>
        <p:nvSpPr>
          <p:cNvPr id="948" name="Google Shape;948;p87"/>
          <p:cNvSpPr txBox="1"/>
          <p:nvPr/>
        </p:nvSpPr>
        <p:spPr>
          <a:xfrm>
            <a:off x="2814500" y="981075"/>
            <a:ext cx="6291000" cy="613200"/>
          </a:xfrm>
          <a:prstGeom prst="rect">
            <a:avLst/>
          </a:prstGeom>
          <a:solidFill>
            <a:srgbClr val="FFF2CC"/>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b="1">
                <a:solidFill>
                  <a:srgbClr val="38761D"/>
                </a:solidFill>
                <a:latin typeface="Courier New"/>
                <a:ea typeface="Courier New"/>
                <a:cs typeface="Courier New"/>
                <a:sym typeface="Courier New"/>
              </a:rPr>
              <a:t># Configure “system” health indicator group</a:t>
            </a:r>
            <a:endParaRPr sz="1300" b="1">
              <a:solidFill>
                <a:srgbClr val="38761D"/>
              </a:solidFill>
              <a:latin typeface="Courier New"/>
              <a:ea typeface="Courier New"/>
              <a:cs typeface="Courier New"/>
              <a:sym typeface="Courier New"/>
            </a:endParaRPr>
          </a:p>
          <a:p>
            <a:pPr marL="0" lvl="0" indent="0" algn="l" rtl="0">
              <a:spcBef>
                <a:spcPts val="0"/>
              </a:spcBef>
              <a:spcAft>
                <a:spcPts val="0"/>
              </a:spcAft>
              <a:buNone/>
            </a:pPr>
            <a:r>
              <a:rPr lang="en" sz="1300" b="1">
                <a:solidFill>
                  <a:schemeClr val="folHlink"/>
                </a:solidFill>
                <a:latin typeface="Courier New"/>
                <a:ea typeface="Courier New"/>
                <a:cs typeface="Courier New"/>
                <a:sym typeface="Courier New"/>
              </a:rPr>
              <a:t>management.endpoint.health.group.</a:t>
            </a:r>
            <a:r>
              <a:rPr lang="en" sz="1300" b="1">
                <a:solidFill>
                  <a:srgbClr val="0000FF"/>
                </a:solidFill>
                <a:latin typeface="Courier New"/>
                <a:ea typeface="Courier New"/>
                <a:cs typeface="Courier New"/>
                <a:sym typeface="Courier New"/>
              </a:rPr>
              <a:t>system</a:t>
            </a:r>
            <a:r>
              <a:rPr lang="en" sz="1300" b="1">
                <a:solidFill>
                  <a:schemeClr val="folHlink"/>
                </a:solidFill>
                <a:latin typeface="Courier New"/>
                <a:ea typeface="Courier New"/>
                <a:cs typeface="Courier New"/>
                <a:sym typeface="Courier New"/>
              </a:rPr>
              <a:t>.show-details=always</a:t>
            </a:r>
            <a:endParaRPr sz="1300"/>
          </a:p>
        </p:txBody>
      </p:sp>
      <p:sp>
        <p:nvSpPr>
          <p:cNvPr id="949" name="Google Shape;949;p87"/>
          <p:cNvSpPr txBox="1"/>
          <p:nvPr/>
        </p:nvSpPr>
        <p:spPr>
          <a:xfrm>
            <a:off x="6283200" y="621375"/>
            <a:ext cx="2572500" cy="32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990000"/>
                </a:solidFill>
              </a:rPr>
              <a:t>application.properties</a:t>
            </a:r>
            <a:endParaRPr sz="1800">
              <a:solidFill>
                <a:srgbClr val="990000"/>
              </a:solidFill>
            </a:endParaRPr>
          </a:p>
        </p:txBody>
      </p:sp>
      <p:sp>
        <p:nvSpPr>
          <p:cNvPr id="950" name="Google Shape;950;p8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31</a:t>
            </a:fld>
            <a:endParaRPr sz="900"/>
          </a:p>
        </p:txBody>
      </p:sp>
      <p:sp>
        <p:nvSpPr>
          <p:cNvPr id="951" name="Google Shape;951;p87"/>
          <p:cNvSpPr/>
          <p:nvPr/>
        </p:nvSpPr>
        <p:spPr>
          <a:xfrm>
            <a:off x="4816425" y="2130850"/>
            <a:ext cx="3976800" cy="6579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Access it via</a:t>
            </a:r>
            <a:endParaRPr/>
          </a:p>
          <a:p>
            <a:pPr marL="0" lvl="0" indent="0" algn="ctr" rtl="0">
              <a:spcBef>
                <a:spcPts val="0"/>
              </a:spcBef>
              <a:spcAft>
                <a:spcPts val="0"/>
              </a:spcAft>
              <a:buNone/>
            </a:pPr>
            <a:r>
              <a:rPr lang="en" u="sng">
                <a:solidFill>
                  <a:schemeClr val="hlink"/>
                </a:solidFill>
                <a:hlinkClick r:id="rId3"/>
              </a:rPr>
              <a:t>http://localhost:8080/actuator/health/system</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88"/>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List of Auto-configured HealthIndicators</a:t>
            </a:r>
            <a:endParaRPr/>
          </a:p>
        </p:txBody>
      </p:sp>
      <p:sp>
        <p:nvSpPr>
          <p:cNvPr id="957" name="Google Shape;957;p88"/>
          <p:cNvSpPr txBox="1"/>
          <p:nvPr/>
        </p:nvSpPr>
        <p:spPr>
          <a:xfrm>
            <a:off x="1455475" y="3419925"/>
            <a:ext cx="7232400" cy="5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u="sng">
                <a:solidFill>
                  <a:schemeClr val="hlink"/>
                </a:solidFill>
                <a:hlinkClick r:id="rId3"/>
              </a:rPr>
              <a:t>https://docs.spring.io/spring-boot/docs/current/reference/html/production-ready-features.html#production-ready-health-indicators</a:t>
            </a:r>
            <a:endParaRPr sz="1600">
              <a:solidFill>
                <a:srgbClr val="073763"/>
              </a:solidFill>
            </a:endParaRPr>
          </a:p>
        </p:txBody>
      </p:sp>
      <p:sp>
        <p:nvSpPr>
          <p:cNvPr id="958" name="Google Shape;958;p88"/>
          <p:cNvSpPr txBox="1">
            <a:spLocks noGrp="1"/>
          </p:cNvSpPr>
          <p:nvPr>
            <p:ph type="body" idx="1"/>
          </p:nvPr>
        </p:nvSpPr>
        <p:spPr>
          <a:xfrm>
            <a:off x="905400" y="857250"/>
            <a:ext cx="7333200" cy="2788200"/>
          </a:xfrm>
          <a:prstGeom prst="rect">
            <a:avLst/>
          </a:prstGeom>
        </p:spPr>
        <p:txBody>
          <a:bodyPr spcFirstLastPara="1" wrap="square" lIns="0" tIns="0" rIns="0" bIns="0" anchor="t" anchorCtr="0">
            <a:noAutofit/>
          </a:bodyPr>
          <a:lstStyle/>
          <a:p>
            <a:pPr marL="342900" lvl="1" indent="-203200" algn="l" rtl="0">
              <a:lnSpc>
                <a:spcPct val="100000"/>
              </a:lnSpc>
              <a:spcBef>
                <a:spcPts val="200"/>
              </a:spcBef>
              <a:spcAft>
                <a:spcPts val="0"/>
              </a:spcAft>
              <a:buClr>
                <a:srgbClr val="008000"/>
              </a:buClr>
              <a:buSzPts val="2200"/>
              <a:buChar char="•"/>
            </a:pPr>
            <a:r>
              <a:rPr lang="en">
                <a:solidFill>
                  <a:schemeClr val="dk2"/>
                </a:solidFill>
              </a:rPr>
              <a:t>Many health-indicators setup automatically</a:t>
            </a:r>
            <a:endParaRPr>
              <a:solidFill>
                <a:schemeClr val="dk2"/>
              </a:solidFill>
            </a:endParaRPr>
          </a:p>
          <a:p>
            <a:pPr marL="558800" lvl="2" indent="-190500" algn="l" rtl="0">
              <a:lnSpc>
                <a:spcPct val="100000"/>
              </a:lnSpc>
              <a:spcBef>
                <a:spcPts val="0"/>
              </a:spcBef>
              <a:spcAft>
                <a:spcPts val="0"/>
              </a:spcAft>
              <a:buClr>
                <a:srgbClr val="008000"/>
              </a:buClr>
              <a:buSzPts val="2000"/>
              <a:buChar char="–"/>
            </a:pPr>
            <a:r>
              <a:rPr lang="en" sz="2200">
                <a:solidFill>
                  <a:schemeClr val="dk2"/>
                </a:solidFill>
              </a:rPr>
              <a:t>Providing their dependencies are on the classp</a:t>
            </a:r>
            <a:r>
              <a:rPr lang="en">
                <a:solidFill>
                  <a:schemeClr val="dk2"/>
                </a:solidFill>
              </a:rPr>
              <a:t>ath</a:t>
            </a:r>
            <a:endParaRPr sz="2200" i="1">
              <a:solidFill>
                <a:schemeClr val="dk2"/>
              </a:solidFill>
            </a:endParaRPr>
          </a:p>
          <a:p>
            <a:pPr marL="558800" lvl="2" indent="-190500" algn="l" rtl="0">
              <a:lnSpc>
                <a:spcPct val="100000"/>
              </a:lnSpc>
              <a:spcBef>
                <a:spcPts val="0"/>
              </a:spcBef>
              <a:spcAft>
                <a:spcPts val="0"/>
              </a:spcAft>
              <a:buClr>
                <a:srgbClr val="008000"/>
              </a:buClr>
              <a:buSzPts val="2000"/>
              <a:buChar char="–"/>
            </a:pPr>
            <a:r>
              <a:rPr lang="en" sz="2200">
                <a:solidFill>
                  <a:schemeClr val="dk2"/>
                </a:solidFill>
              </a:rPr>
              <a:t>Disk Space, DataSource, </a:t>
            </a:r>
            <a:r>
              <a:rPr lang="en">
                <a:solidFill>
                  <a:schemeClr val="dk2"/>
                </a:solidFill>
              </a:rPr>
              <a:t>Cassandra, </a:t>
            </a:r>
            <a:r>
              <a:rPr lang="en" sz="2200">
                <a:solidFill>
                  <a:schemeClr val="dk2"/>
                </a:solidFill>
              </a:rPr>
              <a:t>Elasticsearch, InfluxDb, JMS, Mail, MongoDB, Neo4J, RabbitMQ, Redis, Solr, </a:t>
            </a:r>
            <a:r>
              <a:rPr lang="en">
                <a:solidFill>
                  <a:schemeClr val="dk2"/>
                </a:solidFill>
              </a:rPr>
              <a:t>…</a:t>
            </a:r>
            <a:r>
              <a:rPr lang="en" sz="2200">
                <a:solidFill>
                  <a:schemeClr val="dk2"/>
                </a:solidFill>
              </a:rPr>
              <a:t> </a:t>
            </a:r>
            <a:endParaRPr sz="2200">
              <a:solidFill>
                <a:schemeClr val="dk2"/>
              </a:solidFill>
            </a:endParaRPr>
          </a:p>
          <a:p>
            <a:pPr marL="0" lvl="0" indent="-139700" algn="l" rtl="0">
              <a:lnSpc>
                <a:spcPct val="100000"/>
              </a:lnSpc>
              <a:spcBef>
                <a:spcPts val="0"/>
              </a:spcBef>
              <a:spcAft>
                <a:spcPts val="0"/>
              </a:spcAft>
              <a:buClr>
                <a:schemeClr val="dk2"/>
              </a:buClr>
              <a:buSzPts val="2200"/>
              <a:buChar char="​"/>
            </a:pPr>
            <a:endParaRPr sz="2200">
              <a:solidFill>
                <a:schemeClr val="dk2"/>
              </a:solidFill>
            </a:endParaRPr>
          </a:p>
          <a:p>
            <a:pPr marL="342900" lvl="1" indent="-203200" algn="l" rtl="0">
              <a:lnSpc>
                <a:spcPct val="100000"/>
              </a:lnSpc>
              <a:spcBef>
                <a:spcPts val="0"/>
              </a:spcBef>
              <a:spcAft>
                <a:spcPts val="0"/>
              </a:spcAft>
              <a:buClr>
                <a:srgbClr val="008000"/>
              </a:buClr>
              <a:buSzPts val="2200"/>
              <a:buChar char="•"/>
            </a:pPr>
            <a:r>
              <a:rPr lang="en">
                <a:solidFill>
                  <a:schemeClr val="dk2"/>
                </a:solidFill>
              </a:rPr>
              <a:t>Full details</a:t>
            </a:r>
            <a:endParaRPr>
              <a:solidFill>
                <a:schemeClr val="dk2"/>
              </a:solidFill>
            </a:endParaRPr>
          </a:p>
        </p:txBody>
      </p:sp>
      <p:sp>
        <p:nvSpPr>
          <p:cNvPr id="959" name="Google Shape;959;p88"/>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89"/>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/actuator/health</a:t>
            </a:r>
            <a:endParaRPr/>
          </a:p>
        </p:txBody>
      </p:sp>
      <p:sp>
        <p:nvSpPr>
          <p:cNvPr id="965" name="Google Shape;965;p89"/>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a:t>Custom health indicators</a:t>
            </a:r>
            <a:endParaRPr/>
          </a:p>
        </p:txBody>
      </p:sp>
      <p:sp>
        <p:nvSpPr>
          <p:cNvPr id="966" name="Google Shape;966;p89"/>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lnSpc>
                <a:spcPct val="100000"/>
              </a:lnSpc>
              <a:spcBef>
                <a:spcPts val="1400"/>
              </a:spcBef>
              <a:spcAft>
                <a:spcPts val="0"/>
              </a:spcAft>
              <a:buNone/>
            </a:pPr>
            <a:r>
              <a:rPr lang="en" sz="2000"/>
              <a:t>Custom health indicators can be added to the </a:t>
            </a:r>
            <a:r>
              <a:rPr lang="en" sz="2000" b="1">
                <a:latin typeface="Courier New"/>
                <a:ea typeface="Courier New"/>
                <a:cs typeface="Courier New"/>
                <a:sym typeface="Courier New"/>
              </a:rPr>
              <a:t>/actuator/health</a:t>
            </a:r>
            <a:r>
              <a:rPr lang="en" sz="2000"/>
              <a:t> endpoint and will be rolled up into the overall application health status.</a:t>
            </a:r>
            <a:endParaRPr sz="2000"/>
          </a:p>
          <a:p>
            <a:pPr marL="457200" lvl="0" indent="-355600" algn="l" rtl="0">
              <a:lnSpc>
                <a:spcPct val="100000"/>
              </a:lnSpc>
              <a:spcBef>
                <a:spcPts val="1400"/>
              </a:spcBef>
              <a:spcAft>
                <a:spcPts val="0"/>
              </a:spcAft>
              <a:buClr>
                <a:srgbClr val="138B7C"/>
              </a:buClr>
              <a:buSzPts val="2000"/>
              <a:buChar char="●"/>
            </a:pPr>
            <a:r>
              <a:rPr lang="en" sz="2000"/>
              <a:t>Create a class which implements </a:t>
            </a:r>
            <a:r>
              <a:rPr lang="en" sz="2000" b="1">
                <a:latin typeface="Courier New"/>
                <a:ea typeface="Courier New"/>
                <a:cs typeface="Courier New"/>
                <a:sym typeface="Courier New"/>
              </a:rPr>
              <a:t>HealthIndicator </a:t>
            </a:r>
            <a:r>
              <a:rPr lang="en" sz="2000">
                <a:latin typeface="Arial"/>
                <a:ea typeface="Arial"/>
                <a:cs typeface="Arial"/>
                <a:sym typeface="Arial"/>
              </a:rPr>
              <a:t>interface</a:t>
            </a:r>
            <a:endParaRPr sz="2000">
              <a:latin typeface="Arial"/>
              <a:ea typeface="Arial"/>
              <a:cs typeface="Arial"/>
              <a:sym typeface="Arial"/>
            </a:endParaRPr>
          </a:p>
          <a:p>
            <a:pPr marL="914400" lvl="1" indent="-297180" algn="l" rtl="0">
              <a:lnSpc>
                <a:spcPct val="100000"/>
              </a:lnSpc>
              <a:spcBef>
                <a:spcPts val="200"/>
              </a:spcBef>
              <a:spcAft>
                <a:spcPts val="0"/>
              </a:spcAft>
              <a:buClr>
                <a:schemeClr val="accent6"/>
              </a:buClr>
              <a:buSzPts val="2000"/>
              <a:buFont typeface="Merriweather Sans"/>
              <a:buChar char="-"/>
            </a:pPr>
            <a:r>
              <a:rPr lang="en" sz="2000"/>
              <a:t>Override the </a:t>
            </a:r>
            <a:r>
              <a:rPr lang="en" sz="2000" b="1">
                <a:latin typeface="Courier New"/>
                <a:ea typeface="Courier New"/>
                <a:cs typeface="Courier New"/>
                <a:sym typeface="Courier New"/>
              </a:rPr>
              <a:t>health()</a:t>
            </a:r>
            <a:r>
              <a:rPr lang="en" sz="2000"/>
              <a:t> method to return the status</a:t>
            </a:r>
            <a:endParaRPr sz="2000"/>
          </a:p>
          <a:p>
            <a:pPr marL="457200" lvl="0" indent="-355600" algn="l" rtl="0">
              <a:lnSpc>
                <a:spcPct val="100000"/>
              </a:lnSpc>
              <a:spcBef>
                <a:spcPts val="1400"/>
              </a:spcBef>
              <a:spcAft>
                <a:spcPts val="0"/>
              </a:spcAft>
              <a:buClr>
                <a:srgbClr val="138B7C"/>
              </a:buClr>
              <a:buSzPts val="2000"/>
              <a:buChar char="●"/>
            </a:pPr>
            <a:r>
              <a:rPr lang="en" sz="2000"/>
              <a:t>Or extend </a:t>
            </a:r>
            <a:r>
              <a:rPr lang="en" sz="2000" b="1">
                <a:solidFill>
                  <a:srgbClr val="434343"/>
                </a:solidFill>
                <a:highlight>
                  <a:srgbClr val="FFFFFF"/>
                </a:highlight>
                <a:latin typeface="Courier New"/>
                <a:ea typeface="Courier New"/>
                <a:cs typeface="Courier New"/>
                <a:sym typeface="Courier New"/>
              </a:rPr>
              <a:t>AbstractHealthIndicator</a:t>
            </a:r>
            <a:endParaRPr sz="2000" b="1">
              <a:solidFill>
                <a:srgbClr val="434343"/>
              </a:solidFill>
              <a:highlight>
                <a:srgbClr val="FFFFFF"/>
              </a:highlight>
              <a:latin typeface="Courier New"/>
              <a:ea typeface="Courier New"/>
              <a:cs typeface="Courier New"/>
              <a:sym typeface="Courier New"/>
            </a:endParaRPr>
          </a:p>
          <a:p>
            <a:pPr marL="914400" lvl="1" indent="-297180" algn="l" rtl="0">
              <a:lnSpc>
                <a:spcPct val="100000"/>
              </a:lnSpc>
              <a:spcBef>
                <a:spcPts val="200"/>
              </a:spcBef>
              <a:spcAft>
                <a:spcPts val="0"/>
              </a:spcAft>
              <a:buClr>
                <a:schemeClr val="accent6"/>
              </a:buClr>
              <a:buSzPts val="2000"/>
              <a:buFont typeface="Merriweather Sans"/>
              <a:buChar char="-"/>
            </a:pPr>
            <a:r>
              <a:rPr lang="en" sz="2000">
                <a:solidFill>
                  <a:srgbClr val="434343"/>
                </a:solidFill>
              </a:rPr>
              <a:t>Override the </a:t>
            </a:r>
            <a:r>
              <a:rPr lang="en" sz="2000" b="1">
                <a:solidFill>
                  <a:srgbClr val="434343"/>
                </a:solidFill>
                <a:highlight>
                  <a:srgbClr val="FFFFFF"/>
                </a:highlight>
                <a:latin typeface="Courier New"/>
                <a:ea typeface="Courier New"/>
                <a:cs typeface="Courier New"/>
                <a:sym typeface="Courier New"/>
              </a:rPr>
              <a:t>doHealthCheck()</a:t>
            </a:r>
            <a:r>
              <a:rPr lang="en" sz="2000">
                <a:solidFill>
                  <a:srgbClr val="434343"/>
                </a:solidFill>
                <a:highlight>
                  <a:srgbClr val="FFFFFF"/>
                </a:highlight>
                <a:latin typeface="Arial"/>
                <a:ea typeface="Arial"/>
                <a:cs typeface="Arial"/>
                <a:sym typeface="Arial"/>
              </a:rPr>
              <a:t> </a:t>
            </a:r>
            <a:r>
              <a:rPr lang="en" sz="2000">
                <a:solidFill>
                  <a:srgbClr val="434343"/>
                </a:solidFill>
                <a:highlight>
                  <a:srgbClr val="FFFFFF"/>
                </a:highlight>
              </a:rPr>
              <a:t>method</a:t>
            </a:r>
            <a:endParaRPr sz="2000">
              <a:solidFill>
                <a:srgbClr val="434343"/>
              </a:solidFill>
              <a:highlight>
                <a:srgbClr val="FFFFFF"/>
              </a:highlight>
            </a:endParaRPr>
          </a:p>
          <a:p>
            <a:pPr marL="0" lvl="0" indent="0" algn="l" rtl="0">
              <a:lnSpc>
                <a:spcPct val="100000"/>
              </a:lnSpc>
              <a:spcBef>
                <a:spcPts val="1400"/>
              </a:spcBef>
              <a:spcAft>
                <a:spcPts val="0"/>
              </a:spcAft>
              <a:buNone/>
            </a:pPr>
            <a:endParaRPr sz="2000"/>
          </a:p>
          <a:p>
            <a:pPr marL="0" lvl="0" indent="0" algn="l" rtl="0">
              <a:spcBef>
                <a:spcPts val="1400"/>
              </a:spcBef>
              <a:spcAft>
                <a:spcPts val="2000"/>
              </a:spcAft>
              <a:buNone/>
            </a:pPr>
            <a:endParaRPr/>
          </a:p>
        </p:txBody>
      </p:sp>
      <p:sp>
        <p:nvSpPr>
          <p:cNvPr id="967" name="Google Shape;967;p8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71"/>
        <p:cNvGrpSpPr/>
        <p:nvPr/>
      </p:nvGrpSpPr>
      <p:grpSpPr>
        <a:xfrm>
          <a:off x="0" y="0"/>
          <a:ext cx="0" cy="0"/>
          <a:chOff x="0" y="0"/>
          <a:chExt cx="0" cy="0"/>
        </a:xfrm>
      </p:grpSpPr>
      <p:sp>
        <p:nvSpPr>
          <p:cNvPr id="972" name="Google Shape;972;p90"/>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/actuator/health</a:t>
            </a:r>
            <a:endParaRPr/>
          </a:p>
        </p:txBody>
      </p:sp>
      <p:sp>
        <p:nvSpPr>
          <p:cNvPr id="973" name="Google Shape;973;p90"/>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a:t>Health indicator statuses</a:t>
            </a:r>
            <a:endParaRPr/>
          </a:p>
        </p:txBody>
      </p:sp>
      <p:sp>
        <p:nvSpPr>
          <p:cNvPr id="974" name="Google Shape;974;p90"/>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55600" algn="l" rtl="0">
              <a:lnSpc>
                <a:spcPct val="100000"/>
              </a:lnSpc>
              <a:spcBef>
                <a:spcPts val="1400"/>
              </a:spcBef>
              <a:spcAft>
                <a:spcPts val="0"/>
              </a:spcAft>
              <a:buClr>
                <a:srgbClr val="138B7C"/>
              </a:buClr>
              <a:buSzPts val="2000"/>
              <a:buChar char="●"/>
            </a:pPr>
            <a:r>
              <a:rPr lang="en" sz="2000"/>
              <a:t>Built in status values</a:t>
            </a:r>
            <a:endParaRPr sz="2000"/>
          </a:p>
          <a:p>
            <a:pPr marL="914400" lvl="1" indent="-297180" algn="l" rtl="0">
              <a:lnSpc>
                <a:spcPct val="100000"/>
              </a:lnSpc>
              <a:spcBef>
                <a:spcPts val="200"/>
              </a:spcBef>
              <a:spcAft>
                <a:spcPts val="0"/>
              </a:spcAft>
              <a:buClr>
                <a:srgbClr val="138A7B"/>
              </a:buClr>
              <a:buSzPts val="2000"/>
              <a:buFont typeface="Merriweather Sans"/>
              <a:buChar char="-"/>
            </a:pPr>
            <a:r>
              <a:rPr lang="en" sz="2000" b="1">
                <a:latin typeface="Courier New"/>
                <a:ea typeface="Courier New"/>
                <a:cs typeface="Courier New"/>
                <a:sym typeface="Courier New"/>
              </a:rPr>
              <a:t>DOWN</a:t>
            </a:r>
            <a:endParaRPr sz="2000"/>
          </a:p>
          <a:p>
            <a:pPr marL="914400" lvl="1" indent="-297180" algn="l" rtl="0">
              <a:lnSpc>
                <a:spcPct val="100000"/>
              </a:lnSpc>
              <a:spcBef>
                <a:spcPts val="200"/>
              </a:spcBef>
              <a:spcAft>
                <a:spcPts val="0"/>
              </a:spcAft>
              <a:buClr>
                <a:srgbClr val="138A7B"/>
              </a:buClr>
              <a:buSzPts val="2000"/>
              <a:buFont typeface="Merriweather Sans"/>
              <a:buChar char="-"/>
            </a:pPr>
            <a:r>
              <a:rPr lang="en" sz="2000" b="1">
                <a:latin typeface="Courier New"/>
                <a:ea typeface="Courier New"/>
                <a:cs typeface="Courier New"/>
                <a:sym typeface="Courier New"/>
              </a:rPr>
              <a:t>OUT_OF_SERVICE</a:t>
            </a:r>
            <a:endParaRPr sz="2000" b="1">
              <a:latin typeface="Courier New"/>
              <a:ea typeface="Courier New"/>
              <a:cs typeface="Courier New"/>
              <a:sym typeface="Courier New"/>
            </a:endParaRPr>
          </a:p>
          <a:p>
            <a:pPr marL="914400" lvl="1" indent="-297180" algn="l" rtl="0">
              <a:lnSpc>
                <a:spcPct val="100000"/>
              </a:lnSpc>
              <a:spcBef>
                <a:spcPts val="200"/>
              </a:spcBef>
              <a:spcAft>
                <a:spcPts val="0"/>
              </a:spcAft>
              <a:buClr>
                <a:srgbClr val="138A7B"/>
              </a:buClr>
              <a:buSzPts val="2000"/>
              <a:buFont typeface="Courier New"/>
              <a:buChar char="-"/>
            </a:pPr>
            <a:r>
              <a:rPr lang="en" sz="2000" b="1">
                <a:latin typeface="Courier New"/>
                <a:ea typeface="Courier New"/>
                <a:cs typeface="Courier New"/>
                <a:sym typeface="Courier New"/>
              </a:rPr>
              <a:t>UNKNOWN</a:t>
            </a:r>
            <a:endParaRPr sz="2000" b="1">
              <a:latin typeface="Courier New"/>
              <a:ea typeface="Courier New"/>
              <a:cs typeface="Courier New"/>
              <a:sym typeface="Courier New"/>
            </a:endParaRPr>
          </a:p>
          <a:p>
            <a:pPr marL="914400" lvl="1" indent="-297180" algn="l" rtl="0">
              <a:lnSpc>
                <a:spcPct val="100000"/>
              </a:lnSpc>
              <a:spcBef>
                <a:spcPts val="200"/>
              </a:spcBef>
              <a:spcAft>
                <a:spcPts val="0"/>
              </a:spcAft>
              <a:buClr>
                <a:srgbClr val="138A7B"/>
              </a:buClr>
              <a:buSzPts val="2000"/>
              <a:buFont typeface="Merriweather Sans"/>
              <a:buChar char="-"/>
            </a:pPr>
            <a:r>
              <a:rPr lang="en" sz="2000" b="1">
                <a:latin typeface="Courier New"/>
                <a:ea typeface="Courier New"/>
                <a:cs typeface="Courier New"/>
                <a:sym typeface="Courier New"/>
              </a:rPr>
              <a:t>UP</a:t>
            </a:r>
            <a:endParaRPr sz="2000" b="1">
              <a:latin typeface="Courier New"/>
              <a:ea typeface="Courier New"/>
              <a:cs typeface="Courier New"/>
              <a:sym typeface="Courier New"/>
            </a:endParaRPr>
          </a:p>
          <a:p>
            <a:pPr marL="457200" lvl="0" indent="-355600" algn="l" rtl="0">
              <a:lnSpc>
                <a:spcPct val="100000"/>
              </a:lnSpc>
              <a:spcBef>
                <a:spcPts val="1400"/>
              </a:spcBef>
              <a:spcAft>
                <a:spcPts val="0"/>
              </a:spcAft>
              <a:buClr>
                <a:srgbClr val="138B7C"/>
              </a:buClr>
              <a:buSzPts val="2000"/>
              <a:buFont typeface="Courier New"/>
              <a:buChar char="●"/>
            </a:pPr>
            <a:r>
              <a:rPr lang="en" sz="2000"/>
              <a:t>Severity order can be overridden using</a:t>
            </a:r>
            <a:endParaRPr sz="2000" b="1">
              <a:latin typeface="Courier New"/>
              <a:ea typeface="Courier New"/>
              <a:cs typeface="Courier New"/>
              <a:sym typeface="Courier New"/>
            </a:endParaRPr>
          </a:p>
          <a:p>
            <a:pPr marL="457200" lvl="0" indent="0" algn="l" rtl="0">
              <a:lnSpc>
                <a:spcPct val="100000"/>
              </a:lnSpc>
              <a:spcBef>
                <a:spcPts val="1400"/>
              </a:spcBef>
              <a:spcAft>
                <a:spcPts val="0"/>
              </a:spcAft>
              <a:buNone/>
            </a:pPr>
            <a:r>
              <a:rPr lang="en" sz="1400" b="1">
                <a:solidFill>
                  <a:srgbClr val="000080"/>
                </a:solidFill>
                <a:highlight>
                  <a:srgbClr val="FFFFFF"/>
                </a:highlight>
                <a:latin typeface="Courier New"/>
                <a:ea typeface="Courier New"/>
                <a:cs typeface="Courier New"/>
                <a:sym typeface="Courier New"/>
              </a:rPr>
              <a:t>management.endpoint.health.status.order</a:t>
            </a:r>
            <a:r>
              <a:rPr lang="en" sz="1400">
                <a:latin typeface="Courier New"/>
                <a:ea typeface="Courier New"/>
                <a:cs typeface="Courier New"/>
                <a:sym typeface="Courier New"/>
              </a:rPr>
              <a:t>=</a:t>
            </a:r>
            <a:endParaRPr sz="1400">
              <a:latin typeface="Courier New"/>
              <a:ea typeface="Courier New"/>
              <a:cs typeface="Courier New"/>
              <a:sym typeface="Courier New"/>
            </a:endParaRPr>
          </a:p>
          <a:p>
            <a:pPr marL="457200" lvl="0" indent="0" algn="l" rtl="0">
              <a:lnSpc>
                <a:spcPct val="100000"/>
              </a:lnSpc>
              <a:spcBef>
                <a:spcPts val="1400"/>
              </a:spcBef>
              <a:spcAft>
                <a:spcPts val="0"/>
              </a:spcAft>
              <a:buNone/>
            </a:pPr>
            <a:r>
              <a:rPr lang="en" sz="1400" b="1">
                <a:latin typeface="Courier New"/>
                <a:ea typeface="Courier New"/>
                <a:cs typeface="Courier New"/>
                <a:sym typeface="Courier New"/>
              </a:rPr>
              <a:t>FATAL, DOWN, OUT_OF_SERVICE, UNKNOWN, UP</a:t>
            </a:r>
            <a:endParaRPr sz="1400" b="1">
              <a:latin typeface="Courier New"/>
              <a:ea typeface="Courier New"/>
              <a:cs typeface="Courier New"/>
              <a:sym typeface="Courier New"/>
            </a:endParaRPr>
          </a:p>
        </p:txBody>
      </p:sp>
      <p:sp>
        <p:nvSpPr>
          <p:cNvPr id="975" name="Google Shape;975;p90"/>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0" name="Google Shape;980;p91"/>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Implementing a custom Health Indicator</a:t>
            </a:r>
            <a:endParaRPr/>
          </a:p>
        </p:txBody>
      </p:sp>
      <p:sp>
        <p:nvSpPr>
          <p:cNvPr id="981" name="Google Shape;981;p91"/>
          <p:cNvSpPr txBox="1"/>
          <p:nvPr/>
        </p:nvSpPr>
        <p:spPr>
          <a:xfrm>
            <a:off x="875700" y="851600"/>
            <a:ext cx="7392600" cy="3463200"/>
          </a:xfrm>
          <a:prstGeom prst="rect">
            <a:avLst/>
          </a:prstGeom>
          <a:solidFill>
            <a:srgbClr val="FFFFCC"/>
          </a:solidFill>
          <a:ln w="12600" cap="flat" cmpd="sng">
            <a:solidFill>
              <a:srgbClr val="000000"/>
            </a:solidFill>
            <a:prstDash val="solid"/>
            <a:miter lim="800000"/>
            <a:headEnd type="none" w="sm" len="sm"/>
            <a:tailEnd type="none" w="sm" len="sm"/>
          </a:ln>
        </p:spPr>
        <p:txBody>
          <a:bodyPr spcFirstLastPara="1" wrap="square" lIns="90000" tIns="46800" rIns="90000" bIns="46800" anchor="t" anchorCtr="0">
            <a:noAutofit/>
          </a:bodyPr>
          <a:lstStyle/>
          <a:p>
            <a:pPr marL="0" lvl="0" indent="0" algn="l" rtl="0">
              <a:spcBef>
                <a:spcPts val="0"/>
              </a:spcBef>
              <a:spcAft>
                <a:spcPts val="0"/>
              </a:spcAft>
              <a:buClr>
                <a:schemeClr val="hlink"/>
              </a:buClr>
              <a:buSzPts val="1100"/>
              <a:buFont typeface="Arial"/>
              <a:buNone/>
            </a:pPr>
            <a:r>
              <a:rPr lang="en" sz="1800">
                <a:solidFill>
                  <a:srgbClr val="808080"/>
                </a:solidFill>
              </a:rPr>
              <a:t>@Component</a:t>
            </a:r>
            <a:endParaRPr sz="1800">
              <a:solidFill>
                <a:srgbClr val="808080"/>
              </a:solidFill>
            </a:endParaRPr>
          </a:p>
          <a:p>
            <a:pPr marL="0" lvl="0" indent="0" algn="l" rtl="0">
              <a:spcBef>
                <a:spcPts val="0"/>
              </a:spcBef>
              <a:spcAft>
                <a:spcPts val="0"/>
              </a:spcAft>
              <a:buClr>
                <a:schemeClr val="hlink"/>
              </a:buClr>
              <a:buSzPts val="1100"/>
              <a:buFont typeface="Arial"/>
              <a:buNone/>
            </a:pPr>
            <a:r>
              <a:rPr lang="en" sz="1800" b="1">
                <a:solidFill>
                  <a:srgbClr val="7F0055"/>
                </a:solidFill>
              </a:rPr>
              <a:t>public</a:t>
            </a:r>
            <a:r>
              <a:rPr lang="en" sz="1800" b="1">
                <a:solidFill>
                  <a:srgbClr val="000080"/>
                </a:solidFill>
              </a:rPr>
              <a:t> </a:t>
            </a:r>
            <a:r>
              <a:rPr lang="en" sz="1800" b="1">
                <a:solidFill>
                  <a:srgbClr val="7F0055"/>
                </a:solidFill>
              </a:rPr>
              <a:t>class</a:t>
            </a:r>
            <a:r>
              <a:rPr lang="en" sz="1800" b="1">
                <a:solidFill>
                  <a:srgbClr val="000080"/>
                </a:solidFill>
              </a:rPr>
              <a:t> </a:t>
            </a:r>
            <a:r>
              <a:rPr lang="en" sz="1800">
                <a:solidFill>
                  <a:srgbClr val="333333"/>
                </a:solidFill>
              </a:rPr>
              <a:t>MyCustomHealthCheck</a:t>
            </a:r>
            <a:r>
              <a:rPr lang="en" sz="1800">
                <a:solidFill>
                  <a:schemeClr val="hlink"/>
                </a:solidFill>
              </a:rPr>
              <a:t> </a:t>
            </a:r>
            <a:r>
              <a:rPr lang="en" sz="1800" b="1">
                <a:solidFill>
                  <a:srgbClr val="7F0055"/>
                </a:solidFill>
              </a:rPr>
              <a:t>implements</a:t>
            </a:r>
            <a:r>
              <a:rPr lang="en" sz="1800" b="1">
                <a:solidFill>
                  <a:srgbClr val="000080"/>
                </a:solidFill>
              </a:rPr>
              <a:t> </a:t>
            </a:r>
            <a:r>
              <a:rPr lang="en" sz="1800">
                <a:solidFill>
                  <a:srgbClr val="333333"/>
                </a:solidFill>
              </a:rPr>
              <a:t>HealthIndicator {</a:t>
            </a:r>
            <a:endParaRPr sz="1800">
              <a:solidFill>
                <a:srgbClr val="333333"/>
              </a:solidFill>
            </a:endParaRPr>
          </a:p>
          <a:p>
            <a:pPr marL="0" lvl="0" indent="0" algn="l" rtl="0">
              <a:spcBef>
                <a:spcPts val="0"/>
              </a:spcBef>
              <a:spcAft>
                <a:spcPts val="0"/>
              </a:spcAft>
              <a:buClr>
                <a:schemeClr val="hlink"/>
              </a:buClr>
              <a:buSzPts val="1100"/>
              <a:buFont typeface="Arial"/>
              <a:buNone/>
            </a:pPr>
            <a:endParaRPr sz="1800">
              <a:solidFill>
                <a:schemeClr val="hlink"/>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a:solidFill>
                  <a:srgbClr val="808080"/>
                </a:solidFill>
              </a:rPr>
              <a:t>@Override</a:t>
            </a:r>
            <a:endParaRPr sz="1800">
              <a:solidFill>
                <a:srgbClr val="808080"/>
              </a:solidFill>
            </a:endParaRPr>
          </a:p>
          <a:p>
            <a:pPr marL="0" lvl="0" indent="0" algn="l" rtl="0">
              <a:spcBef>
                <a:spcPts val="0"/>
              </a:spcBef>
              <a:spcAft>
                <a:spcPts val="0"/>
              </a:spcAft>
              <a:buClr>
                <a:schemeClr val="hlink"/>
              </a:buClr>
              <a:buSzPts val="1100"/>
              <a:buFont typeface="Arial"/>
              <a:buNone/>
            </a:pPr>
            <a:r>
              <a:rPr lang="en" sz="1800">
                <a:solidFill>
                  <a:srgbClr val="808000"/>
                </a:solidFill>
              </a:rPr>
              <a:t>   </a:t>
            </a:r>
            <a:r>
              <a:rPr lang="en" sz="1800" b="1">
                <a:solidFill>
                  <a:srgbClr val="7F0055"/>
                </a:solidFill>
              </a:rPr>
              <a:t>public</a:t>
            </a:r>
            <a:r>
              <a:rPr lang="en" sz="1800" b="1">
                <a:solidFill>
                  <a:srgbClr val="000080"/>
                </a:solidFill>
              </a:rPr>
              <a:t> </a:t>
            </a:r>
            <a:r>
              <a:rPr lang="en" sz="1800">
                <a:solidFill>
                  <a:srgbClr val="333333"/>
                </a:solidFill>
              </a:rPr>
              <a:t>Health health() {</a:t>
            </a:r>
            <a:endParaRPr sz="1800">
              <a:solidFill>
                <a:srgbClr val="333333"/>
              </a:solidFill>
            </a:endParaRPr>
          </a:p>
          <a:p>
            <a:pPr marL="0" lvl="0" indent="0" algn="l" rtl="0">
              <a:spcBef>
                <a:spcPts val="0"/>
              </a:spcBef>
              <a:spcAft>
                <a:spcPts val="0"/>
              </a:spcAft>
              <a:buClr>
                <a:schemeClr val="hlink"/>
              </a:buClr>
              <a:buSzPts val="1100"/>
              <a:buFont typeface="Arial"/>
              <a:buNone/>
            </a:pPr>
            <a:endParaRPr sz="1800">
              <a:solidFill>
                <a:schemeClr val="hlink"/>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b="1">
                <a:solidFill>
                  <a:srgbClr val="7F0055"/>
                </a:solidFill>
              </a:rPr>
              <a:t>if</a:t>
            </a:r>
            <a:r>
              <a:rPr lang="en" sz="1800" b="1">
                <a:solidFill>
                  <a:srgbClr val="000080"/>
                </a:solidFill>
              </a:rPr>
              <a:t> </a:t>
            </a:r>
            <a:r>
              <a:rPr lang="en" sz="1800">
                <a:solidFill>
                  <a:srgbClr val="333333"/>
                </a:solidFill>
              </a:rPr>
              <a:t>(!customHealthValidationCheck()) {</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b="1">
                <a:solidFill>
                  <a:srgbClr val="7F0055"/>
                </a:solidFill>
              </a:rPr>
              <a:t>return</a:t>
            </a:r>
            <a:r>
              <a:rPr lang="en" sz="1800" b="1">
                <a:solidFill>
                  <a:srgbClr val="000080"/>
                </a:solidFill>
              </a:rPr>
              <a:t> </a:t>
            </a:r>
            <a:r>
              <a:rPr lang="en" sz="1800">
                <a:solidFill>
                  <a:srgbClr val="333333"/>
                </a:solidFill>
              </a:rPr>
              <a:t>Health.</a:t>
            </a:r>
            <a:r>
              <a:rPr lang="en" sz="1800" i="1">
                <a:solidFill>
                  <a:srgbClr val="333333"/>
                </a:solidFill>
              </a:rPr>
              <a:t>down</a:t>
            </a:r>
            <a:r>
              <a:rPr lang="en" sz="1800">
                <a:solidFill>
                  <a:srgbClr val="333333"/>
                </a:solidFill>
              </a:rPr>
              <a:t>().build();</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a:solidFill>
                  <a:srgbClr val="333333"/>
                </a:solidFill>
              </a:rPr>
              <a:t>}</a:t>
            </a:r>
            <a:r>
              <a:rPr lang="en" sz="1800">
                <a:solidFill>
                  <a:schemeClr val="hlink"/>
                </a:solidFill>
              </a:rPr>
              <a:t> </a:t>
            </a:r>
            <a:r>
              <a:rPr lang="en" sz="1800" b="1">
                <a:solidFill>
                  <a:srgbClr val="7F0055"/>
                </a:solidFill>
              </a:rPr>
              <a:t>else</a:t>
            </a:r>
            <a:r>
              <a:rPr lang="en" sz="1800" b="1">
                <a:solidFill>
                  <a:srgbClr val="000080"/>
                </a:solidFill>
              </a:rPr>
              <a:t> </a:t>
            </a:r>
            <a:r>
              <a:rPr lang="en" sz="1800">
                <a:solidFill>
                  <a:srgbClr val="333333"/>
                </a:solidFill>
              </a:rPr>
              <a:t>{</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rgbClr val="333333"/>
                </a:solidFill>
              </a:rPr>
              <a:t>           …</a:t>
            </a:r>
            <a:endParaRPr sz="1800">
              <a:solidFill>
                <a:srgbClr val="808000"/>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marR="0" lvl="0" indent="0" algn="l" rtl="0">
              <a:lnSpc>
                <a:spcPct val="100000"/>
              </a:lnSpc>
              <a:spcBef>
                <a:spcPts val="0"/>
              </a:spcBef>
              <a:spcAft>
                <a:spcPts val="0"/>
              </a:spcAft>
              <a:buClr>
                <a:srgbClr val="000000"/>
              </a:buClr>
              <a:buSzPts val="1800"/>
              <a:buFont typeface="Arial"/>
              <a:buNone/>
            </a:pPr>
            <a:endParaRPr sz="1800">
              <a:solidFill>
                <a:srgbClr val="646464"/>
              </a:solidFill>
            </a:endParaRPr>
          </a:p>
        </p:txBody>
      </p:sp>
      <p:sp>
        <p:nvSpPr>
          <p:cNvPr id="982" name="Google Shape;982;p91"/>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35</a:t>
            </a:fld>
            <a:endParaRPr sz="9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92"/>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/actuator/health</a:t>
            </a:r>
            <a:endParaRPr/>
          </a:p>
        </p:txBody>
      </p:sp>
      <p:sp>
        <p:nvSpPr>
          <p:cNvPr id="988" name="Google Shape;988;p92"/>
          <p:cNvSpPr txBox="1"/>
          <p:nvPr/>
        </p:nvSpPr>
        <p:spPr>
          <a:xfrm>
            <a:off x="2511900" y="805900"/>
            <a:ext cx="4121400" cy="3839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"DOWN"</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"myCustomHealthCheck"</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"DOWN"</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"db"</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"diskSpace"</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p:txBody>
      </p:sp>
      <p:sp>
        <p:nvSpPr>
          <p:cNvPr id="989" name="Google Shape;989;p92"/>
          <p:cNvSpPr/>
          <p:nvPr/>
        </p:nvSpPr>
        <p:spPr>
          <a:xfrm>
            <a:off x="6060050" y="2222650"/>
            <a:ext cx="2860200" cy="525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t>Custom Health Indicator</a:t>
            </a:r>
            <a:endParaRPr sz="1800"/>
          </a:p>
        </p:txBody>
      </p:sp>
      <p:cxnSp>
        <p:nvCxnSpPr>
          <p:cNvPr id="990" name="Google Shape;990;p92"/>
          <p:cNvCxnSpPr>
            <a:stCxn id="989" idx="1"/>
          </p:cNvCxnSpPr>
          <p:nvPr/>
        </p:nvCxnSpPr>
        <p:spPr>
          <a:xfrm rot="10800000">
            <a:off x="5346350" y="2212600"/>
            <a:ext cx="713700" cy="272700"/>
          </a:xfrm>
          <a:prstGeom prst="straightConnector1">
            <a:avLst/>
          </a:prstGeom>
          <a:noFill/>
          <a:ln w="19050" cap="flat" cmpd="sng">
            <a:solidFill>
              <a:srgbClr val="434343"/>
            </a:solidFill>
            <a:prstDash val="solid"/>
            <a:round/>
            <a:headEnd type="none" w="med" len="med"/>
            <a:tailEnd type="triangle" w="med" len="med"/>
          </a:ln>
        </p:spPr>
      </p:cxnSp>
      <p:sp>
        <p:nvSpPr>
          <p:cNvPr id="991" name="Google Shape;991;p9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36</a:t>
            </a:fld>
            <a:endParaRPr sz="9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p93"/>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Adding Detailed Health Indicator Information</a:t>
            </a:r>
            <a:endParaRPr/>
          </a:p>
        </p:txBody>
      </p:sp>
      <p:sp>
        <p:nvSpPr>
          <p:cNvPr id="997" name="Google Shape;997;p93"/>
          <p:cNvSpPr txBox="1"/>
          <p:nvPr/>
        </p:nvSpPr>
        <p:spPr>
          <a:xfrm>
            <a:off x="875700" y="851600"/>
            <a:ext cx="7392600" cy="3463200"/>
          </a:xfrm>
          <a:prstGeom prst="rect">
            <a:avLst/>
          </a:prstGeom>
          <a:solidFill>
            <a:srgbClr val="FFFFCC"/>
          </a:solidFill>
          <a:ln w="12600" cap="flat" cmpd="sng">
            <a:solidFill>
              <a:srgbClr val="000000"/>
            </a:solidFill>
            <a:prstDash val="solid"/>
            <a:miter lim="800000"/>
            <a:headEnd type="none" w="sm" len="sm"/>
            <a:tailEnd type="none" w="sm" len="sm"/>
          </a:ln>
        </p:spPr>
        <p:txBody>
          <a:bodyPr spcFirstLastPara="1" wrap="square" lIns="90000" tIns="46800" rIns="90000" bIns="46800" anchor="t" anchorCtr="0">
            <a:noAutofit/>
          </a:bodyPr>
          <a:lstStyle/>
          <a:p>
            <a:pPr marL="0" lvl="0" indent="0" algn="l" rtl="0">
              <a:spcBef>
                <a:spcPts val="0"/>
              </a:spcBef>
              <a:spcAft>
                <a:spcPts val="0"/>
              </a:spcAft>
              <a:buClr>
                <a:schemeClr val="folHlink"/>
              </a:buClr>
              <a:buSzPts val="1100"/>
              <a:buFont typeface="Arial"/>
              <a:buNone/>
            </a:pPr>
            <a:r>
              <a:rPr lang="en" sz="1800">
                <a:solidFill>
                  <a:srgbClr val="808080"/>
                </a:solidFill>
              </a:rPr>
              <a:t>@Component</a:t>
            </a:r>
            <a:endParaRPr sz="1800">
              <a:solidFill>
                <a:srgbClr val="808080"/>
              </a:solidFill>
            </a:endParaRPr>
          </a:p>
          <a:p>
            <a:pPr marL="0" lvl="0" indent="0" algn="l" rtl="0">
              <a:spcBef>
                <a:spcPts val="0"/>
              </a:spcBef>
              <a:spcAft>
                <a:spcPts val="0"/>
              </a:spcAft>
              <a:buClr>
                <a:schemeClr val="folHlink"/>
              </a:buClr>
              <a:buSzPts val="1100"/>
              <a:buFont typeface="Arial"/>
              <a:buNone/>
            </a:pPr>
            <a:r>
              <a:rPr lang="en" sz="1800" b="1">
                <a:solidFill>
                  <a:srgbClr val="7F0055"/>
                </a:solidFill>
              </a:rPr>
              <a:t>public</a:t>
            </a:r>
            <a:r>
              <a:rPr lang="en" sz="1800" b="1">
                <a:solidFill>
                  <a:srgbClr val="000080"/>
                </a:solidFill>
              </a:rPr>
              <a:t> </a:t>
            </a:r>
            <a:r>
              <a:rPr lang="en" sz="1800" b="1">
                <a:solidFill>
                  <a:srgbClr val="7F0055"/>
                </a:solidFill>
              </a:rPr>
              <a:t>class</a:t>
            </a:r>
            <a:r>
              <a:rPr lang="en" sz="1800" b="1">
                <a:solidFill>
                  <a:srgbClr val="000080"/>
                </a:solidFill>
              </a:rPr>
              <a:t> </a:t>
            </a:r>
            <a:r>
              <a:rPr lang="en" sz="1800">
                <a:solidFill>
                  <a:srgbClr val="333333"/>
                </a:solidFill>
              </a:rPr>
              <a:t>MyCustomHealthCheck</a:t>
            </a:r>
            <a:r>
              <a:rPr lang="en" sz="1800">
                <a:solidFill>
                  <a:schemeClr val="folHlink"/>
                </a:solidFill>
              </a:rPr>
              <a:t> </a:t>
            </a:r>
            <a:r>
              <a:rPr lang="en" sz="1800" b="1">
                <a:solidFill>
                  <a:srgbClr val="7F0055"/>
                </a:solidFill>
              </a:rPr>
              <a:t>implements</a:t>
            </a:r>
            <a:r>
              <a:rPr lang="en" sz="1800" b="1">
                <a:solidFill>
                  <a:srgbClr val="000080"/>
                </a:solidFill>
              </a:rPr>
              <a:t> </a:t>
            </a:r>
            <a:r>
              <a:rPr lang="en" sz="1800">
                <a:solidFill>
                  <a:srgbClr val="333333"/>
                </a:solidFill>
              </a:rPr>
              <a:t>HealthIndicator {</a:t>
            </a:r>
            <a:endParaRPr sz="1800">
              <a:solidFill>
                <a:srgbClr val="333333"/>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lvl="0" indent="0" algn="l" rtl="0">
              <a:spcBef>
                <a:spcPts val="0"/>
              </a:spcBef>
              <a:spcAft>
                <a:spcPts val="0"/>
              </a:spcAft>
              <a:buClr>
                <a:schemeClr val="folHlink"/>
              </a:buClr>
              <a:buSzPts val="1100"/>
              <a:buFont typeface="Arial"/>
              <a:buNone/>
            </a:pPr>
            <a:r>
              <a:rPr lang="en" sz="1800">
                <a:solidFill>
                  <a:schemeClr val="folHlink"/>
                </a:solidFill>
              </a:rPr>
              <a:t>   </a:t>
            </a:r>
            <a:r>
              <a:rPr lang="en" sz="1800">
                <a:solidFill>
                  <a:srgbClr val="808080"/>
                </a:solidFill>
              </a:rPr>
              <a:t>@Override</a:t>
            </a:r>
            <a:endParaRPr sz="1800">
              <a:solidFill>
                <a:srgbClr val="808080"/>
              </a:solidFill>
            </a:endParaRPr>
          </a:p>
          <a:p>
            <a:pPr marL="0" lvl="0" indent="0" algn="l" rtl="0">
              <a:spcBef>
                <a:spcPts val="0"/>
              </a:spcBef>
              <a:spcAft>
                <a:spcPts val="0"/>
              </a:spcAft>
              <a:buClr>
                <a:schemeClr val="folHlink"/>
              </a:buClr>
              <a:buSzPts val="1100"/>
              <a:buFont typeface="Arial"/>
              <a:buNone/>
            </a:pPr>
            <a:r>
              <a:rPr lang="en" sz="1800">
                <a:solidFill>
                  <a:srgbClr val="808000"/>
                </a:solidFill>
              </a:rPr>
              <a:t>   </a:t>
            </a:r>
            <a:r>
              <a:rPr lang="en" sz="1800" b="1">
                <a:solidFill>
                  <a:srgbClr val="7F0055"/>
                </a:solidFill>
              </a:rPr>
              <a:t>public</a:t>
            </a:r>
            <a:r>
              <a:rPr lang="en" sz="1800" b="1">
                <a:solidFill>
                  <a:srgbClr val="000080"/>
                </a:solidFill>
              </a:rPr>
              <a:t> </a:t>
            </a:r>
            <a:r>
              <a:rPr lang="en" sz="1800">
                <a:solidFill>
                  <a:srgbClr val="333333"/>
                </a:solidFill>
              </a:rPr>
              <a:t>Health health() {</a:t>
            </a:r>
            <a:endParaRPr sz="1800">
              <a:solidFill>
                <a:srgbClr val="333333"/>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lvl="0" indent="0" algn="l" rtl="0">
              <a:spcBef>
                <a:spcPts val="0"/>
              </a:spcBef>
              <a:spcAft>
                <a:spcPts val="0"/>
              </a:spcAft>
              <a:buClr>
                <a:schemeClr val="folHlink"/>
              </a:buClr>
              <a:buSzPts val="1100"/>
              <a:buFont typeface="Arial"/>
              <a:buNone/>
            </a:pPr>
            <a:r>
              <a:rPr lang="en" sz="1800">
                <a:solidFill>
                  <a:schemeClr val="folHlink"/>
                </a:solidFill>
              </a:rPr>
              <a:t>       </a:t>
            </a:r>
            <a:r>
              <a:rPr lang="en" sz="1800" b="1">
                <a:solidFill>
                  <a:srgbClr val="7F0055"/>
                </a:solidFill>
              </a:rPr>
              <a:t>if</a:t>
            </a:r>
            <a:r>
              <a:rPr lang="en" sz="1800" b="1">
                <a:solidFill>
                  <a:srgbClr val="000080"/>
                </a:solidFill>
              </a:rPr>
              <a:t> </a:t>
            </a:r>
            <a:r>
              <a:rPr lang="en" sz="1800">
                <a:solidFill>
                  <a:srgbClr val="333333"/>
                </a:solidFill>
              </a:rPr>
              <a:t>(!customHealthValidationCheck()) {</a:t>
            </a:r>
            <a:endParaRPr sz="1800">
              <a:solidFill>
                <a:srgbClr val="333333"/>
              </a:solidFill>
            </a:endParaRPr>
          </a:p>
          <a:p>
            <a:pPr marL="0" lvl="0" indent="0" algn="l" rtl="0">
              <a:spcBef>
                <a:spcPts val="0"/>
              </a:spcBef>
              <a:spcAft>
                <a:spcPts val="0"/>
              </a:spcAft>
              <a:buClr>
                <a:schemeClr val="folHlink"/>
              </a:buClr>
              <a:buSzPts val="1100"/>
              <a:buFont typeface="Arial"/>
              <a:buNone/>
            </a:pPr>
            <a:r>
              <a:rPr lang="en" sz="1800">
                <a:solidFill>
                  <a:schemeClr val="folHlink"/>
                </a:solidFill>
              </a:rPr>
              <a:t>           </a:t>
            </a:r>
            <a:r>
              <a:rPr lang="en" sz="1800" b="1">
                <a:solidFill>
                  <a:srgbClr val="7F0055"/>
                </a:solidFill>
              </a:rPr>
              <a:t>return</a:t>
            </a:r>
            <a:r>
              <a:rPr lang="en" sz="1800" b="1">
                <a:solidFill>
                  <a:srgbClr val="000080"/>
                </a:solidFill>
              </a:rPr>
              <a:t> </a:t>
            </a:r>
            <a:r>
              <a:rPr lang="en" sz="1800">
                <a:solidFill>
                  <a:srgbClr val="333333"/>
                </a:solidFill>
              </a:rPr>
              <a:t>Health.</a:t>
            </a:r>
            <a:r>
              <a:rPr lang="en" sz="1800" i="1">
                <a:solidFill>
                  <a:srgbClr val="333333"/>
                </a:solidFill>
              </a:rPr>
              <a:t>down</a:t>
            </a:r>
            <a:r>
              <a:rPr lang="en" sz="1800">
                <a:solidFill>
                  <a:srgbClr val="333333"/>
                </a:solidFill>
              </a:rPr>
              <a:t>()</a:t>
            </a:r>
            <a:r>
              <a:rPr lang="en" sz="1800" b="1">
                <a:solidFill>
                  <a:srgbClr val="333333"/>
                </a:solidFill>
              </a:rPr>
              <a:t>.withDetail(</a:t>
            </a:r>
            <a:r>
              <a:rPr lang="en" sz="1800" b="1">
                <a:solidFill>
                  <a:srgbClr val="0000FF"/>
                </a:solidFill>
              </a:rPr>
              <a:t>"metricName"</a:t>
            </a:r>
            <a:r>
              <a:rPr lang="en" sz="1800" b="1">
                <a:solidFill>
                  <a:srgbClr val="333333"/>
                </a:solidFill>
              </a:rPr>
              <a:t>,0)</a:t>
            </a:r>
            <a:r>
              <a:rPr lang="en" sz="1800">
                <a:solidFill>
                  <a:srgbClr val="333333"/>
                </a:solidFill>
              </a:rPr>
              <a:t>.build();</a:t>
            </a:r>
            <a:endParaRPr sz="1800">
              <a:solidFill>
                <a:srgbClr val="333333"/>
              </a:solidFill>
            </a:endParaRPr>
          </a:p>
          <a:p>
            <a:pPr marL="0" lvl="0" indent="0" algn="l" rtl="0">
              <a:spcBef>
                <a:spcPts val="0"/>
              </a:spcBef>
              <a:spcAft>
                <a:spcPts val="0"/>
              </a:spcAft>
              <a:buClr>
                <a:schemeClr val="folHlink"/>
              </a:buClr>
              <a:buSzPts val="1100"/>
              <a:buFont typeface="Arial"/>
              <a:buNone/>
            </a:pPr>
            <a:r>
              <a:rPr lang="en" sz="1800">
                <a:solidFill>
                  <a:schemeClr val="folHlink"/>
                </a:solidFill>
              </a:rPr>
              <a:t>       </a:t>
            </a:r>
            <a:r>
              <a:rPr lang="en" sz="1800">
                <a:solidFill>
                  <a:srgbClr val="333333"/>
                </a:solidFill>
              </a:rPr>
              <a:t>}</a:t>
            </a:r>
            <a:r>
              <a:rPr lang="en" sz="1800">
                <a:solidFill>
                  <a:schemeClr val="folHlink"/>
                </a:solidFill>
              </a:rPr>
              <a:t> </a:t>
            </a:r>
            <a:r>
              <a:rPr lang="en" sz="1800" b="1">
                <a:solidFill>
                  <a:srgbClr val="7F0055"/>
                </a:solidFill>
              </a:rPr>
              <a:t>else</a:t>
            </a:r>
            <a:r>
              <a:rPr lang="en" sz="1800" b="1">
                <a:solidFill>
                  <a:srgbClr val="000080"/>
                </a:solidFill>
              </a:rPr>
              <a:t> </a:t>
            </a:r>
            <a:r>
              <a:rPr lang="en" sz="1800">
                <a:solidFill>
                  <a:srgbClr val="333333"/>
                </a:solidFill>
              </a:rPr>
              <a:t>{</a:t>
            </a:r>
            <a:endParaRPr sz="1800">
              <a:solidFill>
                <a:srgbClr val="333333"/>
              </a:solidFill>
            </a:endParaRPr>
          </a:p>
          <a:p>
            <a:pPr marL="0" lvl="0" indent="0" algn="l" rtl="0">
              <a:spcBef>
                <a:spcPts val="0"/>
              </a:spcBef>
              <a:spcAft>
                <a:spcPts val="0"/>
              </a:spcAft>
              <a:buClr>
                <a:schemeClr val="folHlink"/>
              </a:buClr>
              <a:buSzPts val="1100"/>
              <a:buFont typeface="Arial"/>
              <a:buNone/>
            </a:pPr>
            <a:r>
              <a:rPr lang="en" sz="1800">
                <a:solidFill>
                  <a:srgbClr val="333333"/>
                </a:solidFill>
              </a:rPr>
              <a:t>           …</a:t>
            </a:r>
            <a:endParaRPr sz="1800">
              <a:solidFill>
                <a:srgbClr val="333333"/>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marR="0" lvl="0" indent="0" algn="l" rtl="0">
              <a:lnSpc>
                <a:spcPct val="100000"/>
              </a:lnSpc>
              <a:spcBef>
                <a:spcPts val="0"/>
              </a:spcBef>
              <a:spcAft>
                <a:spcPts val="0"/>
              </a:spcAft>
              <a:buClr>
                <a:srgbClr val="000000"/>
              </a:buClr>
              <a:buSzPts val="1800"/>
              <a:buFont typeface="Arial"/>
              <a:buNone/>
            </a:pPr>
            <a:endParaRPr sz="1800">
              <a:solidFill>
                <a:srgbClr val="646464"/>
              </a:solidFill>
            </a:endParaRPr>
          </a:p>
        </p:txBody>
      </p:sp>
      <p:sp>
        <p:nvSpPr>
          <p:cNvPr id="998" name="Google Shape;998;p9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37</a:t>
            </a:fld>
            <a:endParaRPr sz="9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94"/>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Adding Detailed Health Indicator Information</a:t>
            </a:r>
            <a:endParaRPr/>
          </a:p>
        </p:txBody>
      </p:sp>
      <p:sp>
        <p:nvSpPr>
          <p:cNvPr id="1004" name="Google Shape;1004;p94"/>
          <p:cNvSpPr txBox="1"/>
          <p:nvPr/>
        </p:nvSpPr>
        <p:spPr>
          <a:xfrm>
            <a:off x="875700" y="851600"/>
            <a:ext cx="7392600" cy="3463200"/>
          </a:xfrm>
          <a:prstGeom prst="rect">
            <a:avLst/>
          </a:prstGeom>
          <a:solidFill>
            <a:srgbClr val="FFFFCC"/>
          </a:solidFill>
          <a:ln w="12600" cap="flat" cmpd="sng">
            <a:solidFill>
              <a:srgbClr val="000000"/>
            </a:solidFill>
            <a:prstDash val="solid"/>
            <a:miter lim="800000"/>
            <a:headEnd type="none" w="sm" len="sm"/>
            <a:tailEnd type="none" w="sm" len="sm"/>
          </a:ln>
        </p:spPr>
        <p:txBody>
          <a:bodyPr spcFirstLastPara="1" wrap="square" lIns="90000" tIns="46800" rIns="90000" bIns="46800" anchor="t" anchorCtr="0">
            <a:noAutofit/>
          </a:bodyPr>
          <a:lstStyle/>
          <a:p>
            <a:pPr marL="0" lvl="0" indent="0" algn="l" rtl="0">
              <a:spcBef>
                <a:spcPts val="0"/>
              </a:spcBef>
              <a:spcAft>
                <a:spcPts val="0"/>
              </a:spcAft>
              <a:buClr>
                <a:schemeClr val="hlink"/>
              </a:buClr>
              <a:buSzPts val="1100"/>
              <a:buFont typeface="Arial"/>
              <a:buNone/>
            </a:pPr>
            <a:r>
              <a:rPr lang="en" sz="1800">
                <a:solidFill>
                  <a:srgbClr val="808080"/>
                </a:solidFill>
              </a:rPr>
              <a:t>@Component</a:t>
            </a:r>
            <a:endParaRPr sz="1800">
              <a:solidFill>
                <a:srgbClr val="808080"/>
              </a:solidFill>
            </a:endParaRPr>
          </a:p>
          <a:p>
            <a:pPr marL="0" lvl="0" indent="0" algn="l" rtl="0">
              <a:spcBef>
                <a:spcPts val="0"/>
              </a:spcBef>
              <a:spcAft>
                <a:spcPts val="0"/>
              </a:spcAft>
              <a:buClr>
                <a:schemeClr val="hlink"/>
              </a:buClr>
              <a:buSzPts val="1100"/>
              <a:buFont typeface="Arial"/>
              <a:buNone/>
            </a:pPr>
            <a:r>
              <a:rPr lang="en" sz="1800" b="1">
                <a:solidFill>
                  <a:srgbClr val="7F0055"/>
                </a:solidFill>
              </a:rPr>
              <a:t>public</a:t>
            </a:r>
            <a:r>
              <a:rPr lang="en" sz="1800" b="1">
                <a:solidFill>
                  <a:srgbClr val="000080"/>
                </a:solidFill>
              </a:rPr>
              <a:t> </a:t>
            </a:r>
            <a:r>
              <a:rPr lang="en" sz="1800" b="1">
                <a:solidFill>
                  <a:srgbClr val="7F0055"/>
                </a:solidFill>
              </a:rPr>
              <a:t>class</a:t>
            </a:r>
            <a:r>
              <a:rPr lang="en" sz="1800" b="1">
                <a:solidFill>
                  <a:srgbClr val="000080"/>
                </a:solidFill>
              </a:rPr>
              <a:t> </a:t>
            </a:r>
            <a:r>
              <a:rPr lang="en" sz="1800">
                <a:solidFill>
                  <a:srgbClr val="333333"/>
                </a:solidFill>
              </a:rPr>
              <a:t>MyCustomHealthCheck</a:t>
            </a:r>
            <a:r>
              <a:rPr lang="en" sz="1800">
                <a:solidFill>
                  <a:schemeClr val="hlink"/>
                </a:solidFill>
              </a:rPr>
              <a:t> </a:t>
            </a:r>
            <a:r>
              <a:rPr lang="en" sz="1800" b="1">
                <a:solidFill>
                  <a:srgbClr val="7F0055"/>
                </a:solidFill>
              </a:rPr>
              <a:t>implements</a:t>
            </a:r>
            <a:r>
              <a:rPr lang="en" sz="1800" b="1">
                <a:solidFill>
                  <a:srgbClr val="000080"/>
                </a:solidFill>
              </a:rPr>
              <a:t> </a:t>
            </a:r>
            <a:r>
              <a:rPr lang="en" sz="1800">
                <a:solidFill>
                  <a:srgbClr val="333333"/>
                </a:solidFill>
              </a:rPr>
              <a:t>HealthIndicator {</a:t>
            </a:r>
            <a:endParaRPr sz="1800">
              <a:solidFill>
                <a:srgbClr val="333333"/>
              </a:solidFill>
            </a:endParaRPr>
          </a:p>
          <a:p>
            <a:pPr marL="0" lvl="0" indent="0" algn="l" rtl="0">
              <a:spcBef>
                <a:spcPts val="0"/>
              </a:spcBef>
              <a:spcAft>
                <a:spcPts val="0"/>
              </a:spcAft>
              <a:buClr>
                <a:schemeClr val="hlink"/>
              </a:buClr>
              <a:buSzPts val="1100"/>
              <a:buFont typeface="Arial"/>
              <a:buNone/>
            </a:pPr>
            <a:endParaRPr sz="1800">
              <a:solidFill>
                <a:schemeClr val="hlink"/>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a:solidFill>
                  <a:srgbClr val="808080"/>
                </a:solidFill>
              </a:rPr>
              <a:t>@Override</a:t>
            </a:r>
            <a:endParaRPr sz="1800">
              <a:solidFill>
                <a:srgbClr val="808080"/>
              </a:solidFill>
            </a:endParaRPr>
          </a:p>
          <a:p>
            <a:pPr marL="0" lvl="0" indent="0" algn="l" rtl="0">
              <a:spcBef>
                <a:spcPts val="0"/>
              </a:spcBef>
              <a:spcAft>
                <a:spcPts val="0"/>
              </a:spcAft>
              <a:buClr>
                <a:schemeClr val="hlink"/>
              </a:buClr>
              <a:buSzPts val="1100"/>
              <a:buFont typeface="Arial"/>
              <a:buNone/>
            </a:pPr>
            <a:r>
              <a:rPr lang="en" sz="1800">
                <a:solidFill>
                  <a:srgbClr val="808000"/>
                </a:solidFill>
              </a:rPr>
              <a:t>   </a:t>
            </a:r>
            <a:r>
              <a:rPr lang="en" sz="1800" b="1">
                <a:solidFill>
                  <a:srgbClr val="7F0055"/>
                </a:solidFill>
              </a:rPr>
              <a:t>public</a:t>
            </a:r>
            <a:r>
              <a:rPr lang="en" sz="1800" b="1">
                <a:solidFill>
                  <a:srgbClr val="000080"/>
                </a:solidFill>
              </a:rPr>
              <a:t> </a:t>
            </a:r>
            <a:r>
              <a:rPr lang="en" sz="1800">
                <a:solidFill>
                  <a:srgbClr val="333333"/>
                </a:solidFill>
              </a:rPr>
              <a:t>Health health() {</a:t>
            </a:r>
            <a:endParaRPr sz="1800">
              <a:solidFill>
                <a:srgbClr val="333333"/>
              </a:solidFill>
            </a:endParaRPr>
          </a:p>
          <a:p>
            <a:pPr marL="0" lvl="0" indent="0" algn="l" rtl="0">
              <a:spcBef>
                <a:spcPts val="0"/>
              </a:spcBef>
              <a:spcAft>
                <a:spcPts val="0"/>
              </a:spcAft>
              <a:buClr>
                <a:schemeClr val="hlink"/>
              </a:buClr>
              <a:buSzPts val="1100"/>
              <a:buFont typeface="Arial"/>
              <a:buNone/>
            </a:pPr>
            <a:endParaRPr sz="1800">
              <a:solidFill>
                <a:schemeClr val="hlink"/>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b="1">
                <a:solidFill>
                  <a:srgbClr val="7F0055"/>
                </a:solidFill>
              </a:rPr>
              <a:t>if</a:t>
            </a:r>
            <a:r>
              <a:rPr lang="en" sz="1800" b="1">
                <a:solidFill>
                  <a:srgbClr val="000080"/>
                </a:solidFill>
              </a:rPr>
              <a:t> </a:t>
            </a:r>
            <a:r>
              <a:rPr lang="en" sz="1800">
                <a:solidFill>
                  <a:srgbClr val="333333"/>
                </a:solidFill>
              </a:rPr>
              <a:t>(!customHealthValidationCheck()) {</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b="1">
                <a:solidFill>
                  <a:srgbClr val="7F0055"/>
                </a:solidFill>
              </a:rPr>
              <a:t>return</a:t>
            </a:r>
            <a:r>
              <a:rPr lang="en" sz="1800" b="1">
                <a:solidFill>
                  <a:srgbClr val="000080"/>
                </a:solidFill>
              </a:rPr>
              <a:t> </a:t>
            </a:r>
            <a:r>
              <a:rPr lang="en" sz="1800">
                <a:solidFill>
                  <a:srgbClr val="333333"/>
                </a:solidFill>
              </a:rPr>
              <a:t>Health.</a:t>
            </a:r>
            <a:r>
              <a:rPr lang="en" sz="1800" i="1">
                <a:solidFill>
                  <a:srgbClr val="333333"/>
                </a:solidFill>
              </a:rPr>
              <a:t>down</a:t>
            </a:r>
            <a:r>
              <a:rPr lang="en" sz="1800">
                <a:solidFill>
                  <a:srgbClr val="333333"/>
                </a:solidFill>
              </a:rPr>
              <a:t>()</a:t>
            </a:r>
            <a:r>
              <a:rPr lang="en" sz="1800" b="1">
                <a:solidFill>
                  <a:srgbClr val="333333"/>
                </a:solidFill>
              </a:rPr>
              <a:t>.withDetail(</a:t>
            </a:r>
            <a:r>
              <a:rPr lang="en" sz="1800" b="1">
                <a:solidFill>
                  <a:srgbClr val="0000FF"/>
                </a:solidFill>
              </a:rPr>
              <a:t>"metricName"</a:t>
            </a:r>
            <a:r>
              <a:rPr lang="en" sz="1800" b="1">
                <a:solidFill>
                  <a:srgbClr val="333333"/>
                </a:solidFill>
              </a:rPr>
              <a:t>,0)</a:t>
            </a:r>
            <a:r>
              <a:rPr lang="en" sz="1800">
                <a:solidFill>
                  <a:srgbClr val="333333"/>
                </a:solidFill>
              </a:rPr>
              <a:t>.build();</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a:solidFill>
                  <a:srgbClr val="333333"/>
                </a:solidFill>
              </a:rPr>
              <a:t>}</a:t>
            </a:r>
            <a:r>
              <a:rPr lang="en" sz="1800">
                <a:solidFill>
                  <a:schemeClr val="hlink"/>
                </a:solidFill>
              </a:rPr>
              <a:t> </a:t>
            </a:r>
            <a:r>
              <a:rPr lang="en" sz="1800" b="1">
                <a:solidFill>
                  <a:srgbClr val="7F0055"/>
                </a:solidFill>
              </a:rPr>
              <a:t>else</a:t>
            </a:r>
            <a:r>
              <a:rPr lang="en" sz="1800" b="1">
                <a:solidFill>
                  <a:srgbClr val="000080"/>
                </a:solidFill>
              </a:rPr>
              <a:t> </a:t>
            </a:r>
            <a:r>
              <a:rPr lang="en" sz="1800">
                <a:solidFill>
                  <a:srgbClr val="333333"/>
                </a:solidFill>
              </a:rPr>
              <a:t>{</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rgbClr val="333333"/>
                </a:solidFill>
              </a:rPr>
              <a:t>           …</a:t>
            </a:r>
            <a:endParaRPr sz="1800">
              <a:solidFill>
                <a:srgbClr val="808000"/>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marR="0" lvl="0" indent="0" algn="l" rtl="0">
              <a:lnSpc>
                <a:spcPct val="100000"/>
              </a:lnSpc>
              <a:spcBef>
                <a:spcPts val="0"/>
              </a:spcBef>
              <a:spcAft>
                <a:spcPts val="0"/>
              </a:spcAft>
              <a:buClr>
                <a:srgbClr val="000000"/>
              </a:buClr>
              <a:buSzPts val="1800"/>
              <a:buFont typeface="Arial"/>
              <a:buNone/>
            </a:pPr>
            <a:endParaRPr sz="1800">
              <a:solidFill>
                <a:srgbClr val="646464"/>
              </a:solidFill>
            </a:endParaRPr>
          </a:p>
        </p:txBody>
      </p:sp>
      <p:sp>
        <p:nvSpPr>
          <p:cNvPr id="1005" name="Google Shape;1005;p94"/>
          <p:cNvSpPr txBox="1"/>
          <p:nvPr/>
        </p:nvSpPr>
        <p:spPr>
          <a:xfrm>
            <a:off x="4340700" y="805900"/>
            <a:ext cx="4121400" cy="3839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"DOWN"</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"details"</a:t>
            </a:r>
            <a:r>
              <a:rPr lang="en" sz="1750">
                <a:solidFill>
                  <a:schemeClr val="folHlink"/>
                </a:solidFill>
              </a:rPr>
              <a:t>: </a:t>
            </a:r>
            <a:r>
              <a:rPr lang="en" sz="1750" b="1">
                <a:solidFill>
                  <a:srgbClr val="008000"/>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"myCustomHealthCheck"</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"DOWN",</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"details"</a:t>
            </a:r>
            <a:r>
              <a:rPr lang="en" sz="1750">
                <a:solidFill>
                  <a:schemeClr val="folHlink"/>
                </a:solidFill>
              </a:rPr>
              <a:t>: </a:t>
            </a:r>
            <a:r>
              <a:rPr lang="en" sz="1750" b="1">
                <a:solidFill>
                  <a:srgbClr val="008000"/>
                </a:solidFill>
              </a:rPr>
              <a:t>{</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r>
              <a:rPr lang="en" sz="1750" b="1">
                <a:solidFill>
                  <a:srgbClr val="660E7A"/>
                </a:solidFill>
              </a:rPr>
              <a:t>"metricName"</a:t>
            </a:r>
            <a:r>
              <a:rPr lang="en" sz="1750">
                <a:solidFill>
                  <a:schemeClr val="folHlink"/>
                </a:solidFill>
              </a:rPr>
              <a:t>: </a:t>
            </a:r>
            <a:r>
              <a:rPr lang="en" sz="1750" b="1">
                <a:solidFill>
                  <a:srgbClr val="008000"/>
                </a:solidFill>
              </a:rPr>
              <a:t>0</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"db"</a:t>
            </a:r>
            <a:r>
              <a:rPr lang="en" sz="1750">
                <a:solidFill>
                  <a:schemeClr val="folHlink"/>
                </a:solidFill>
              </a:rPr>
              <a:t>: </a:t>
            </a:r>
            <a:r>
              <a:rPr lang="en" sz="1750" b="1">
                <a:solidFill>
                  <a:srgbClr val="008000"/>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p:txBody>
      </p:sp>
      <p:sp>
        <p:nvSpPr>
          <p:cNvPr id="1006" name="Google Shape;1006;p94"/>
          <p:cNvSpPr/>
          <p:nvPr/>
        </p:nvSpPr>
        <p:spPr>
          <a:xfrm>
            <a:off x="4709525" y="1808400"/>
            <a:ext cx="3335100" cy="13539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38</a:t>
            </a:fld>
            <a:endParaRPr sz="9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2" name="Google Shape;1012;p95"/>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1013" name="Google Shape;1013;p95"/>
          <p:cNvSpPr txBox="1">
            <a:spLocks noGrp="1"/>
          </p:cNvSpPr>
          <p:nvPr>
            <p:ph type="body" idx="1"/>
          </p:nvPr>
        </p:nvSpPr>
        <p:spPr>
          <a:xfrm>
            <a:off x="192475" y="900400"/>
            <a:ext cx="42693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Spring Boot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Setting up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Metrics</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Health indicators</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External monitoring systems</a:t>
            </a:r>
            <a:endParaRPr sz="2000" b="1">
              <a:solidFill>
                <a:srgbClr val="4D4D4D"/>
              </a:solidFill>
            </a:endParaRPr>
          </a:p>
          <a:p>
            <a:pPr marL="0" lvl="0" indent="0" algn="l" rtl="0">
              <a:spcBef>
                <a:spcPts val="1400"/>
              </a:spcBef>
              <a:spcAft>
                <a:spcPts val="1000"/>
              </a:spcAft>
              <a:buNone/>
            </a:pPr>
            <a:endParaRPr/>
          </a:p>
        </p:txBody>
      </p:sp>
      <p:sp>
        <p:nvSpPr>
          <p:cNvPr id="1014" name="Google Shape;1014;p95"/>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1015" name="Google Shape;1015;p95"/>
          <p:cNvPicPr preferRelativeResize="0"/>
          <p:nvPr/>
        </p:nvPicPr>
        <p:blipFill rotWithShape="1">
          <a:blip r:embed="rId3">
            <a:alphaModFix/>
          </a:blip>
          <a:srcRect l="22334" t="8096" r="31652" b="14945"/>
          <a:stretch/>
        </p:blipFill>
        <p:spPr>
          <a:xfrm>
            <a:off x="4578350" y="0"/>
            <a:ext cx="4565649" cy="5075476"/>
          </a:xfrm>
          <a:prstGeom prst="rect">
            <a:avLst/>
          </a:prstGeom>
          <a:noFill/>
          <a:ln>
            <a:noFill/>
          </a:ln>
        </p:spPr>
      </p:pic>
      <p:sp>
        <p:nvSpPr>
          <p:cNvPr id="1016" name="Google Shape;1016;p9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39</a:t>
            </a:fld>
            <a:endParaRPr sz="9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60"/>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a:t>
            </a:r>
            <a:endParaRPr/>
          </a:p>
        </p:txBody>
      </p:sp>
      <p:sp>
        <p:nvSpPr>
          <p:cNvPr id="714" name="Google Shape;714;p60"/>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solidFill>
                  <a:schemeClr val="dk1"/>
                </a:solidFill>
              </a:rPr>
              <a:t>What value does it provide?</a:t>
            </a:r>
            <a:endParaRPr sz="1800">
              <a:solidFill>
                <a:schemeClr val="dk1"/>
              </a:solidFill>
            </a:endParaRPr>
          </a:p>
        </p:txBody>
      </p:sp>
      <p:sp>
        <p:nvSpPr>
          <p:cNvPr id="715" name="Google Shape;715;p60"/>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lnSpc>
                <a:spcPct val="100000"/>
              </a:lnSpc>
              <a:spcBef>
                <a:spcPts val="1400"/>
              </a:spcBef>
              <a:spcAft>
                <a:spcPts val="0"/>
              </a:spcAft>
              <a:buNone/>
            </a:pPr>
            <a:r>
              <a:rPr lang="en" sz="2000"/>
              <a:t>Actuator provides:</a:t>
            </a:r>
            <a:endParaRPr sz="2000"/>
          </a:p>
          <a:p>
            <a:pPr marL="457200" lvl="0" indent="-355600" algn="l" rtl="0">
              <a:lnSpc>
                <a:spcPct val="100000"/>
              </a:lnSpc>
              <a:spcBef>
                <a:spcPts val="1400"/>
              </a:spcBef>
              <a:spcAft>
                <a:spcPts val="0"/>
              </a:spcAft>
              <a:buClr>
                <a:srgbClr val="138B7C"/>
              </a:buClr>
              <a:buSzPts val="2000"/>
              <a:buChar char="●"/>
            </a:pPr>
            <a:r>
              <a:rPr lang="en" sz="2000"/>
              <a:t>Production grade monitoring without having to implement it yourself</a:t>
            </a:r>
            <a:endParaRPr sz="2000"/>
          </a:p>
          <a:p>
            <a:pPr marL="457200" lvl="0" indent="-355600" algn="l" rtl="0">
              <a:lnSpc>
                <a:spcPct val="100000"/>
              </a:lnSpc>
              <a:spcBef>
                <a:spcPts val="1400"/>
              </a:spcBef>
              <a:spcAft>
                <a:spcPts val="0"/>
              </a:spcAft>
              <a:buClr>
                <a:srgbClr val="138B7C"/>
              </a:buClr>
              <a:buSzPts val="2000"/>
              <a:buChar char="●"/>
            </a:pPr>
            <a:r>
              <a:rPr lang="en" sz="2000"/>
              <a:t>A framework to easily gather and return metrics and health indicators</a:t>
            </a:r>
            <a:endParaRPr sz="2000"/>
          </a:p>
          <a:p>
            <a:pPr marL="457200" lvl="0" indent="-355600" algn="l" rtl="0">
              <a:lnSpc>
                <a:spcPct val="100000"/>
              </a:lnSpc>
              <a:spcBef>
                <a:spcPts val="1400"/>
              </a:spcBef>
              <a:spcAft>
                <a:spcPts val="0"/>
              </a:spcAft>
              <a:buClr>
                <a:srgbClr val="138B7C"/>
              </a:buClr>
              <a:buSzPts val="2000"/>
              <a:buChar char="●"/>
            </a:pPr>
            <a:r>
              <a:rPr lang="en" sz="2000"/>
              <a:t>Integration with 3rd party monitoring system for aggregation and visualization</a:t>
            </a:r>
            <a:endParaRPr/>
          </a:p>
        </p:txBody>
      </p:sp>
      <p:sp>
        <p:nvSpPr>
          <p:cNvPr id="716" name="Google Shape;716;p60"/>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p96"/>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 data </a:t>
            </a:r>
            <a:endParaRPr/>
          </a:p>
        </p:txBody>
      </p:sp>
      <p:sp>
        <p:nvSpPr>
          <p:cNvPr id="1022" name="Google Shape;1022;p96"/>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What do we do with the data?</a:t>
            </a:r>
            <a:endParaRPr sz="1800"/>
          </a:p>
        </p:txBody>
      </p:sp>
      <p:sp>
        <p:nvSpPr>
          <p:cNvPr id="1023" name="Google Shape;1023;p96"/>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55600" algn="l" rtl="0">
              <a:lnSpc>
                <a:spcPct val="100000"/>
              </a:lnSpc>
              <a:spcBef>
                <a:spcPts val="1400"/>
              </a:spcBef>
              <a:spcAft>
                <a:spcPts val="0"/>
              </a:spcAft>
              <a:buClr>
                <a:srgbClr val="138B7C"/>
              </a:buClr>
              <a:buSzPts val="2000"/>
              <a:buChar char="●"/>
            </a:pPr>
            <a:r>
              <a:rPr lang="en" sz="2000"/>
              <a:t>Actuator alone doesn’t provide anything except REST endpoints</a:t>
            </a:r>
            <a:endParaRPr sz="2000"/>
          </a:p>
          <a:p>
            <a:pPr marL="457200" lvl="0" indent="-355600" algn="l" rtl="0">
              <a:lnSpc>
                <a:spcPct val="100000"/>
              </a:lnSpc>
              <a:spcBef>
                <a:spcPts val="1400"/>
              </a:spcBef>
              <a:spcAft>
                <a:spcPts val="0"/>
              </a:spcAft>
              <a:buClr>
                <a:srgbClr val="138B7C"/>
              </a:buClr>
              <a:buSzPts val="2000"/>
              <a:buChar char="●"/>
            </a:pPr>
            <a:r>
              <a:rPr lang="en" sz="2000"/>
              <a:t>To truly add value, this data needs to be gathered, persisted, aggregated, and visualized for easy consumption</a:t>
            </a:r>
            <a:endParaRPr sz="2000"/>
          </a:p>
          <a:p>
            <a:pPr marL="457200" lvl="0" indent="0" algn="l" rtl="0">
              <a:lnSpc>
                <a:spcPct val="100000"/>
              </a:lnSpc>
              <a:spcBef>
                <a:spcPts val="1400"/>
              </a:spcBef>
              <a:spcAft>
                <a:spcPts val="0"/>
              </a:spcAft>
              <a:buNone/>
            </a:pPr>
            <a:endParaRPr sz="2000"/>
          </a:p>
          <a:p>
            <a:pPr marL="0" lvl="0" indent="0" algn="l" rtl="0">
              <a:lnSpc>
                <a:spcPct val="100000"/>
              </a:lnSpc>
              <a:spcBef>
                <a:spcPts val="1400"/>
              </a:spcBef>
              <a:spcAft>
                <a:spcPts val="0"/>
              </a:spcAft>
              <a:buNone/>
            </a:pPr>
            <a:r>
              <a:rPr lang="en" sz="2000"/>
              <a:t>	</a:t>
            </a:r>
            <a:endParaRPr sz="2000"/>
          </a:p>
        </p:txBody>
      </p:sp>
      <p:sp>
        <p:nvSpPr>
          <p:cNvPr id="1024" name="Google Shape;1024;p96"/>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40</a:t>
            </a:fld>
            <a:endParaRPr sz="9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sp>
        <p:nvSpPr>
          <p:cNvPr id="1029" name="Google Shape;1029;p97"/>
          <p:cNvSpPr txBox="1">
            <a:spLocks noGrp="1"/>
          </p:cNvSpPr>
          <p:nvPr>
            <p:ph type="title"/>
          </p:nvPr>
        </p:nvSpPr>
        <p:spPr>
          <a:xfrm>
            <a:off x="193350" y="549625"/>
            <a:ext cx="30066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Integration Options</a:t>
            </a:r>
            <a:endParaRPr/>
          </a:p>
        </p:txBody>
      </p:sp>
      <p:sp>
        <p:nvSpPr>
          <p:cNvPr id="1030" name="Google Shape;1030;p97"/>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External monitoring systems that can be integrated with Actuator</a:t>
            </a:r>
            <a:endParaRPr sz="1800"/>
          </a:p>
        </p:txBody>
      </p:sp>
      <p:sp>
        <p:nvSpPr>
          <p:cNvPr id="1031" name="Google Shape;1031;p9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41</a:t>
            </a:fld>
            <a:endParaRPr/>
          </a:p>
        </p:txBody>
      </p:sp>
      <p:sp>
        <p:nvSpPr>
          <p:cNvPr id="1032" name="Google Shape;1032;p97"/>
          <p:cNvSpPr txBox="1"/>
          <p:nvPr/>
        </p:nvSpPr>
        <p:spPr>
          <a:xfrm>
            <a:off x="3810675" y="549625"/>
            <a:ext cx="5047200" cy="4120200"/>
          </a:xfrm>
          <a:prstGeom prst="rect">
            <a:avLst/>
          </a:prstGeom>
          <a:noFill/>
          <a:ln>
            <a:noFill/>
          </a:ln>
        </p:spPr>
        <p:txBody>
          <a:bodyPr spcFirstLastPara="1" wrap="square" lIns="91425" tIns="91425" rIns="91425" bIns="91425" anchor="t" anchorCtr="0">
            <a:noAutofit/>
          </a:bodyPr>
          <a:lstStyle/>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Atlas (Netflix)</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CloudWatch</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Datadog</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Dynatrace</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Ganglia</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Graphite</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InfluxDB</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JMX</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New Relic</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Prometheus</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SignalFx</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StatsD</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Wavefront (VMware)</a:t>
            </a:r>
            <a:endParaRPr sz="2000">
              <a:solidFill>
                <a:srgbClr val="00253E"/>
              </a:solidFill>
              <a:latin typeface="Proxima Nova"/>
              <a:ea typeface="Proxima Nova"/>
              <a:cs typeface="Proxima Nova"/>
              <a:sym typeface="Proxima Nova"/>
            </a:endParaRPr>
          </a:p>
          <a:p>
            <a:pPr marL="0" lvl="0" indent="0" algn="l" rtl="0">
              <a:lnSpc>
                <a:spcPct val="110000"/>
              </a:lnSpc>
              <a:spcBef>
                <a:spcPts val="0"/>
              </a:spcBef>
              <a:spcAft>
                <a:spcPts val="2000"/>
              </a:spcAft>
              <a:buNone/>
            </a:pPr>
            <a:endParaRPr sz="1600">
              <a:solidFill>
                <a:srgbClr val="00253E"/>
              </a:solidFill>
              <a:latin typeface="Proxima Nova"/>
              <a:ea typeface="Proxima Nova"/>
              <a:cs typeface="Proxima Nova"/>
              <a:sym typeface="Proxima Nova"/>
            </a:endParaRPr>
          </a:p>
        </p:txBody>
      </p:sp>
      <p:sp>
        <p:nvSpPr>
          <p:cNvPr id="1033" name="Google Shape;1033;p97"/>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spcBef>
                <a:spcPts val="1400"/>
              </a:spcBef>
              <a:spcAft>
                <a:spcPts val="200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98"/>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Monitoring with timer</a:t>
            </a:r>
            <a:endParaRPr/>
          </a:p>
        </p:txBody>
      </p:sp>
      <p:pic>
        <p:nvPicPr>
          <p:cNvPr id="1039" name="Google Shape;1039;p98"/>
          <p:cNvPicPr preferRelativeResize="0"/>
          <p:nvPr/>
        </p:nvPicPr>
        <p:blipFill>
          <a:blip r:embed="rId3">
            <a:alphaModFix/>
          </a:blip>
          <a:stretch>
            <a:fillRect/>
          </a:stretch>
        </p:blipFill>
        <p:spPr>
          <a:xfrm>
            <a:off x="152400" y="697575"/>
            <a:ext cx="8839198" cy="3979091"/>
          </a:xfrm>
          <a:prstGeom prst="rect">
            <a:avLst/>
          </a:prstGeom>
          <a:noFill/>
          <a:ln>
            <a:noFill/>
          </a:ln>
        </p:spPr>
      </p:pic>
      <p:sp>
        <p:nvSpPr>
          <p:cNvPr id="1040" name="Google Shape;1040;p98"/>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42</a:t>
            </a:fld>
            <a:endParaRPr sz="9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99"/>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More info on external monitoring</a:t>
            </a:r>
            <a:endParaRPr/>
          </a:p>
        </p:txBody>
      </p:sp>
      <p:sp>
        <p:nvSpPr>
          <p:cNvPr id="1046" name="Google Shape;1046;p99"/>
          <p:cNvSpPr txBox="1"/>
          <p:nvPr/>
        </p:nvSpPr>
        <p:spPr>
          <a:xfrm>
            <a:off x="749725" y="2272350"/>
            <a:ext cx="6792900" cy="7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rgbClr val="0286CD"/>
                </a:solid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https://spring.io/blog/2018/03/16/micrometer-spring-boot-2-s-new-application-metrics-collector</a:t>
            </a:r>
            <a:endParaRPr sz="1800">
              <a:solidFill>
                <a:srgbClr val="0286CD"/>
              </a:solidFill>
            </a:endParaRPr>
          </a:p>
        </p:txBody>
      </p:sp>
      <p:sp>
        <p:nvSpPr>
          <p:cNvPr id="1047" name="Google Shape;1047;p9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43</a:t>
            </a:fld>
            <a:endParaRPr sz="9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100"/>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Summary</a:t>
            </a:r>
            <a:endParaRPr/>
          </a:p>
        </p:txBody>
      </p:sp>
      <p:sp>
        <p:nvSpPr>
          <p:cNvPr id="1053" name="Google Shape;1053;p100"/>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What do you remember?</a:t>
            </a:r>
            <a:endParaRPr sz="1800"/>
          </a:p>
        </p:txBody>
      </p:sp>
      <p:sp>
        <p:nvSpPr>
          <p:cNvPr id="1054" name="Google Shape;1054;p100"/>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55600" algn="l" rtl="0">
              <a:lnSpc>
                <a:spcPct val="100000"/>
              </a:lnSpc>
              <a:spcBef>
                <a:spcPts val="1400"/>
              </a:spcBef>
              <a:spcAft>
                <a:spcPts val="0"/>
              </a:spcAft>
              <a:buClr>
                <a:srgbClr val="138B7C"/>
              </a:buClr>
              <a:buSzPts val="2000"/>
              <a:buChar char="●"/>
            </a:pPr>
            <a:r>
              <a:rPr lang="en" sz="2000"/>
              <a:t>What are benefits of Actuator?</a:t>
            </a:r>
            <a:endParaRPr sz="2000"/>
          </a:p>
          <a:p>
            <a:pPr marL="457200" lvl="0" indent="0" algn="l" rtl="0">
              <a:lnSpc>
                <a:spcPct val="100000"/>
              </a:lnSpc>
              <a:spcBef>
                <a:spcPts val="1400"/>
              </a:spcBef>
              <a:spcAft>
                <a:spcPts val="0"/>
              </a:spcAft>
              <a:buNone/>
            </a:pPr>
            <a:endParaRPr sz="2000"/>
          </a:p>
          <a:p>
            <a:pPr marL="457200" lvl="0" indent="-355600" algn="l" rtl="0">
              <a:lnSpc>
                <a:spcPct val="100000"/>
              </a:lnSpc>
              <a:spcBef>
                <a:spcPts val="1400"/>
              </a:spcBef>
              <a:spcAft>
                <a:spcPts val="0"/>
              </a:spcAft>
              <a:buClr>
                <a:srgbClr val="138B7C"/>
              </a:buClr>
              <a:buSzPts val="2000"/>
              <a:buChar char="●"/>
            </a:pPr>
            <a:r>
              <a:rPr lang="en" sz="2000"/>
              <a:t>What is the default exposed endpoint?</a:t>
            </a:r>
            <a:endParaRPr sz="2000"/>
          </a:p>
          <a:p>
            <a:pPr marL="457200" lvl="0" indent="0" algn="l" rtl="0">
              <a:lnSpc>
                <a:spcPct val="100000"/>
              </a:lnSpc>
              <a:spcBef>
                <a:spcPts val="1400"/>
              </a:spcBef>
              <a:spcAft>
                <a:spcPts val="0"/>
              </a:spcAft>
              <a:buNone/>
            </a:pPr>
            <a:endParaRPr sz="2000"/>
          </a:p>
          <a:p>
            <a:pPr marL="457200" lvl="0" indent="-355600" algn="l" rtl="0">
              <a:lnSpc>
                <a:spcPct val="100000"/>
              </a:lnSpc>
              <a:spcBef>
                <a:spcPts val="1400"/>
              </a:spcBef>
              <a:spcAft>
                <a:spcPts val="0"/>
              </a:spcAft>
              <a:buClr>
                <a:srgbClr val="138B7C"/>
              </a:buClr>
              <a:buSzPts val="2000"/>
              <a:buChar char="●"/>
            </a:pPr>
            <a:r>
              <a:rPr lang="en" sz="2000"/>
              <a:t>What does the health indicator endpoint tell you about your application?</a:t>
            </a:r>
            <a:endParaRPr sz="2000"/>
          </a:p>
          <a:p>
            <a:pPr marL="0" lvl="0" indent="0" algn="l" rtl="0">
              <a:spcBef>
                <a:spcPts val="1400"/>
              </a:spcBef>
              <a:spcAft>
                <a:spcPts val="2000"/>
              </a:spcAft>
              <a:buNone/>
            </a:pPr>
            <a:endParaRPr/>
          </a:p>
        </p:txBody>
      </p:sp>
      <p:sp>
        <p:nvSpPr>
          <p:cNvPr id="1055" name="Google Shape;1055;p100"/>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44</a:t>
            </a:fld>
            <a:endParaRPr sz="9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61"/>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a:t>
            </a:r>
            <a:endParaRPr/>
          </a:p>
        </p:txBody>
      </p:sp>
      <p:sp>
        <p:nvSpPr>
          <p:cNvPr id="722" name="Google Shape;722;p61"/>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solidFill>
                  <a:schemeClr val="dk2"/>
                </a:solidFill>
              </a:rPr>
              <a:t>How does it work?</a:t>
            </a:r>
            <a:endParaRPr sz="1800">
              <a:solidFill>
                <a:schemeClr val="dk2"/>
              </a:solidFill>
            </a:endParaRPr>
          </a:p>
        </p:txBody>
      </p:sp>
      <p:sp>
        <p:nvSpPr>
          <p:cNvPr id="723" name="Google Shape;723;p61"/>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lnSpc>
                <a:spcPct val="100000"/>
              </a:lnSpc>
              <a:spcBef>
                <a:spcPts val="1400"/>
              </a:spcBef>
              <a:spcAft>
                <a:spcPts val="0"/>
              </a:spcAft>
              <a:buNone/>
            </a:pPr>
            <a:r>
              <a:rPr lang="en" sz="2000"/>
              <a:t>The Actuator library adds many production-ready monitoring features </a:t>
            </a:r>
            <a:endParaRPr sz="2000"/>
          </a:p>
          <a:p>
            <a:pPr marL="0" lvl="0" indent="0" algn="l" rtl="0">
              <a:lnSpc>
                <a:spcPct val="100000"/>
              </a:lnSpc>
              <a:spcBef>
                <a:spcPts val="1400"/>
              </a:spcBef>
              <a:spcAft>
                <a:spcPts val="0"/>
              </a:spcAft>
              <a:buNone/>
            </a:pPr>
            <a:endParaRPr sz="1400"/>
          </a:p>
          <a:p>
            <a:pPr marL="0" lvl="0" indent="0" algn="l" rtl="0">
              <a:lnSpc>
                <a:spcPct val="100000"/>
              </a:lnSpc>
              <a:spcBef>
                <a:spcPts val="1400"/>
              </a:spcBef>
              <a:spcAft>
                <a:spcPts val="0"/>
              </a:spcAft>
              <a:buNone/>
            </a:pPr>
            <a:r>
              <a:rPr lang="en" sz="2000"/>
              <a:t>Accessible via JMX</a:t>
            </a:r>
            <a:endParaRPr sz="1400"/>
          </a:p>
          <a:p>
            <a:pPr marL="0" lvl="0" indent="0" algn="l" rtl="0">
              <a:lnSpc>
                <a:spcPct val="100000"/>
              </a:lnSpc>
              <a:spcBef>
                <a:spcPts val="1400"/>
              </a:spcBef>
              <a:spcAft>
                <a:spcPts val="0"/>
              </a:spcAft>
              <a:buNone/>
            </a:pPr>
            <a:r>
              <a:rPr lang="en" sz="2000"/>
              <a:t>Or as HTTP endpoints:</a:t>
            </a:r>
            <a:endParaRPr sz="2000"/>
          </a:p>
          <a:p>
            <a:pPr marL="457200" lvl="0" indent="-355600" algn="l" rtl="0">
              <a:lnSpc>
                <a:spcPct val="100000"/>
              </a:lnSpc>
              <a:spcBef>
                <a:spcPts val="1400"/>
              </a:spcBef>
              <a:spcAft>
                <a:spcPts val="0"/>
              </a:spcAft>
              <a:buClr>
                <a:srgbClr val="138B7C"/>
              </a:buClr>
              <a:buSzPts val="2000"/>
              <a:buFont typeface="Courier New"/>
              <a:buChar char="●"/>
            </a:pPr>
            <a:r>
              <a:rPr lang="en" sz="2000" b="1">
                <a:latin typeface="Courier New"/>
                <a:ea typeface="Courier New"/>
                <a:cs typeface="Courier New"/>
                <a:sym typeface="Courier New"/>
              </a:rPr>
              <a:t>/actuator/info</a:t>
            </a:r>
            <a:endParaRPr sz="2000" b="1">
              <a:latin typeface="Courier New"/>
              <a:ea typeface="Courier New"/>
              <a:cs typeface="Courier New"/>
              <a:sym typeface="Courier New"/>
            </a:endParaRPr>
          </a:p>
          <a:p>
            <a:pPr marL="457200" lvl="0" indent="-355600" algn="l" rtl="0">
              <a:lnSpc>
                <a:spcPct val="100000"/>
              </a:lnSpc>
              <a:spcBef>
                <a:spcPts val="1400"/>
              </a:spcBef>
              <a:spcAft>
                <a:spcPts val="0"/>
              </a:spcAft>
              <a:buClr>
                <a:srgbClr val="138B7C"/>
              </a:buClr>
              <a:buSzPts val="2000"/>
              <a:buFont typeface="Courier New"/>
              <a:buChar char="●"/>
            </a:pPr>
            <a:r>
              <a:rPr lang="en" sz="2000" b="1">
                <a:latin typeface="Courier New"/>
                <a:ea typeface="Courier New"/>
                <a:cs typeface="Courier New"/>
                <a:sym typeface="Courier New"/>
              </a:rPr>
              <a:t>/actuator/health</a:t>
            </a:r>
            <a:endParaRPr sz="2000" b="1">
              <a:latin typeface="Courier New"/>
              <a:ea typeface="Courier New"/>
              <a:cs typeface="Courier New"/>
              <a:sym typeface="Courier New"/>
            </a:endParaRPr>
          </a:p>
          <a:p>
            <a:pPr marL="457200" lvl="0" indent="-355600" algn="l" rtl="0">
              <a:lnSpc>
                <a:spcPct val="100000"/>
              </a:lnSpc>
              <a:spcBef>
                <a:spcPts val="1400"/>
              </a:spcBef>
              <a:spcAft>
                <a:spcPts val="0"/>
              </a:spcAft>
              <a:buClr>
                <a:srgbClr val="138B7C"/>
              </a:buClr>
              <a:buSzPts val="2000"/>
              <a:buFont typeface="Courier New"/>
              <a:buChar char="●"/>
            </a:pPr>
            <a:r>
              <a:rPr lang="en" sz="2000" b="1">
                <a:latin typeface="Courier New"/>
                <a:ea typeface="Courier New"/>
                <a:cs typeface="Courier New"/>
                <a:sym typeface="Courier New"/>
              </a:rPr>
              <a:t>/actuator/metrics</a:t>
            </a:r>
            <a:endParaRPr sz="2000" b="1">
              <a:latin typeface="Courier New"/>
              <a:ea typeface="Courier New"/>
              <a:cs typeface="Courier New"/>
              <a:sym typeface="Courier New"/>
            </a:endParaRPr>
          </a:p>
          <a:p>
            <a:pPr marL="0" lvl="0" indent="0" algn="l" rtl="0">
              <a:lnSpc>
                <a:spcPct val="100000"/>
              </a:lnSpc>
              <a:spcBef>
                <a:spcPts val="1400"/>
              </a:spcBef>
              <a:spcAft>
                <a:spcPts val="0"/>
              </a:spcAft>
              <a:buNone/>
            </a:pPr>
            <a:r>
              <a:rPr lang="en" sz="2000" u="sng">
                <a:solidFill>
                  <a:srgbClr val="0000FF"/>
                </a:solid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More endpoints</a:t>
            </a:r>
            <a:endParaRPr sz="2000">
              <a:solidFill>
                <a:srgbClr val="0000FF"/>
              </a:solidFill>
            </a:endParaRPr>
          </a:p>
          <a:p>
            <a:pPr marL="457200" lvl="0" indent="-228600" algn="l" rtl="0">
              <a:lnSpc>
                <a:spcPct val="100000"/>
              </a:lnSpc>
              <a:spcBef>
                <a:spcPts val="1400"/>
              </a:spcBef>
              <a:spcAft>
                <a:spcPts val="0"/>
              </a:spcAft>
              <a:buClr>
                <a:schemeClr val="folHlink"/>
              </a:buClr>
              <a:buSzPts val="1100"/>
              <a:buFont typeface="Arial"/>
              <a:buNone/>
            </a:pPr>
            <a:endParaRPr sz="2000"/>
          </a:p>
          <a:p>
            <a:pPr marL="0" lvl="0" indent="0" algn="l" rtl="0">
              <a:spcBef>
                <a:spcPts val="1400"/>
              </a:spcBef>
              <a:spcAft>
                <a:spcPts val="0"/>
              </a:spcAft>
              <a:buClr>
                <a:schemeClr val="folHlink"/>
              </a:buClr>
              <a:buSzPts val="1100"/>
              <a:buFont typeface="Arial"/>
              <a:buNone/>
            </a:pPr>
            <a:endParaRPr/>
          </a:p>
          <a:p>
            <a:pPr marL="457200" lvl="0" indent="0" algn="l" rtl="0">
              <a:spcBef>
                <a:spcPts val="2000"/>
              </a:spcBef>
              <a:spcAft>
                <a:spcPts val="2000"/>
              </a:spcAft>
              <a:buNone/>
            </a:pPr>
            <a:endParaRPr/>
          </a:p>
        </p:txBody>
      </p:sp>
      <p:sp>
        <p:nvSpPr>
          <p:cNvPr id="724" name="Google Shape;724;p61"/>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5</a:t>
            </a:fld>
            <a:endParaRPr sz="9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62"/>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/actuator/info</a:t>
            </a:r>
            <a:endParaRPr/>
          </a:p>
        </p:txBody>
      </p:sp>
      <p:sp>
        <p:nvSpPr>
          <p:cNvPr id="730" name="Google Shape;730;p62"/>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solidFill>
                  <a:schemeClr val="dk2"/>
                </a:solidFill>
              </a:rPr>
              <a:t>General data, custom data, build information or details about the latest commit</a:t>
            </a:r>
            <a:endParaRPr sz="1800">
              <a:solidFill>
                <a:schemeClr val="dk2"/>
              </a:solidFill>
            </a:endParaRPr>
          </a:p>
        </p:txBody>
      </p:sp>
      <p:sp>
        <p:nvSpPr>
          <p:cNvPr id="731" name="Google Shape;731;p62"/>
          <p:cNvSpPr txBox="1"/>
          <p:nvPr/>
        </p:nvSpPr>
        <p:spPr>
          <a:xfrm>
            <a:off x="3707500" y="1087075"/>
            <a:ext cx="5320800" cy="28989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"build"</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"version"</a:t>
            </a:r>
            <a:r>
              <a:rPr lang="en" sz="1750">
                <a:solidFill>
                  <a:schemeClr val="folHlink"/>
                </a:solidFill>
              </a:rPr>
              <a:t>: </a:t>
            </a:r>
            <a:r>
              <a:rPr lang="en" sz="1750" b="1">
                <a:solidFill>
                  <a:srgbClr val="008000"/>
                </a:solidFill>
              </a:rPr>
              <a:t>"5.3.23"</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"artifact"</a:t>
            </a:r>
            <a:r>
              <a:rPr lang="en" sz="1750">
                <a:solidFill>
                  <a:schemeClr val="folHlink"/>
                </a:solidFill>
              </a:rPr>
              <a:t>: </a:t>
            </a:r>
            <a:r>
              <a:rPr lang="en" sz="1750" b="1">
                <a:solidFill>
                  <a:srgbClr val="008000"/>
                </a:solidFill>
              </a:rPr>
              <a:t>"37-actuator"</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"name"</a:t>
            </a:r>
            <a:r>
              <a:rPr lang="en" sz="1750">
                <a:solidFill>
                  <a:schemeClr val="folHlink"/>
                </a:solidFill>
              </a:rPr>
              <a:t>: </a:t>
            </a:r>
            <a:r>
              <a:rPr lang="en" sz="1750" b="1">
                <a:solidFill>
                  <a:srgbClr val="008000"/>
                </a:solidFill>
              </a:rPr>
              <a:t>"37-actuator"</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"group"</a:t>
            </a:r>
            <a:r>
              <a:rPr lang="en" sz="1750">
                <a:solidFill>
                  <a:schemeClr val="folHlink"/>
                </a:solidFill>
              </a:rPr>
              <a:t>: </a:t>
            </a:r>
            <a:r>
              <a:rPr lang="en" sz="1750" b="1">
                <a:solidFill>
                  <a:srgbClr val="008000"/>
                </a:solidFill>
              </a:rPr>
              <a:t>"io.spring.training.core-spring"</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"time"</a:t>
            </a:r>
            <a:r>
              <a:rPr lang="en" sz="1750">
                <a:solidFill>
                  <a:schemeClr val="folHlink"/>
                </a:solidFill>
              </a:rPr>
              <a:t>: </a:t>
            </a:r>
            <a:r>
              <a:rPr lang="en" sz="1750" b="1">
                <a:solidFill>
                  <a:srgbClr val="008000"/>
                </a:solidFill>
              </a:rPr>
              <a:t>"2022-03-25T22:06:18.311Z"</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p:txBody>
      </p:sp>
      <p:sp>
        <p:nvSpPr>
          <p:cNvPr id="732" name="Google Shape;732;p6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63"/>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/actuator/health</a:t>
            </a:r>
            <a:endParaRPr/>
          </a:p>
        </p:txBody>
      </p:sp>
      <p:sp>
        <p:nvSpPr>
          <p:cNvPr id="738" name="Google Shape;738;p63"/>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Application health status</a:t>
            </a:r>
            <a:endParaRPr sz="1800"/>
          </a:p>
        </p:txBody>
      </p:sp>
      <p:sp>
        <p:nvSpPr>
          <p:cNvPr id="739" name="Google Shape;739;p63"/>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0" algn="l" rtl="0">
              <a:lnSpc>
                <a:spcPct val="100000"/>
              </a:lnSpc>
              <a:spcBef>
                <a:spcPts val="1400"/>
              </a:spcBef>
              <a:spcAft>
                <a:spcPts val="0"/>
              </a:spcAft>
              <a:buNone/>
            </a:pPr>
            <a:endParaRPr sz="2000"/>
          </a:p>
          <a:p>
            <a:pPr marL="457200" lvl="0" indent="0" algn="l" rtl="0">
              <a:lnSpc>
                <a:spcPct val="100000"/>
              </a:lnSpc>
              <a:spcBef>
                <a:spcPts val="1400"/>
              </a:spcBef>
              <a:spcAft>
                <a:spcPts val="0"/>
              </a:spcAft>
              <a:buNone/>
            </a:pPr>
            <a:endParaRPr sz="2000"/>
          </a:p>
          <a:p>
            <a:pPr marL="457200" lvl="0" indent="-330200" algn="l" rtl="0">
              <a:lnSpc>
                <a:spcPct val="100000"/>
              </a:lnSpc>
              <a:spcBef>
                <a:spcPts val="1400"/>
              </a:spcBef>
              <a:spcAft>
                <a:spcPts val="0"/>
              </a:spcAft>
              <a:buClr>
                <a:srgbClr val="138B7C"/>
              </a:buClr>
              <a:buSzPts val="1600"/>
              <a:buChar char="●"/>
            </a:pPr>
            <a:r>
              <a:rPr lang="en" sz="2000"/>
              <a:t>Default output is minimal</a:t>
            </a:r>
            <a:endParaRPr/>
          </a:p>
        </p:txBody>
      </p:sp>
      <p:sp>
        <p:nvSpPr>
          <p:cNvPr id="740" name="Google Shape;740;p63"/>
          <p:cNvSpPr txBox="1"/>
          <p:nvPr/>
        </p:nvSpPr>
        <p:spPr>
          <a:xfrm>
            <a:off x="4022550" y="2038875"/>
            <a:ext cx="3351000" cy="16752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endParaRPr sz="1750">
              <a:solidFill>
                <a:schemeClr val="folHlink"/>
              </a:solidFill>
            </a:endParaRPr>
          </a:p>
          <a:p>
            <a:pPr marL="0" lvl="0" indent="0" algn="l" rtl="0">
              <a:spcBef>
                <a:spcPts val="0"/>
              </a:spcBef>
              <a:spcAft>
                <a:spcPts val="0"/>
              </a:spcAft>
              <a:buNone/>
            </a:pPr>
            <a:r>
              <a:rPr lang="en" sz="1750">
                <a:solidFill>
                  <a:schemeClr val="folHlink"/>
                </a:solidFill>
              </a:rPr>
              <a:t>}</a:t>
            </a:r>
            <a:endParaRPr sz="900">
              <a:solidFill>
                <a:schemeClr val="folHlink"/>
              </a:solidFill>
            </a:endParaRPr>
          </a:p>
        </p:txBody>
      </p:sp>
      <p:sp>
        <p:nvSpPr>
          <p:cNvPr id="741" name="Google Shape;741;p6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7</a:t>
            </a:fld>
            <a:endParaRPr sz="9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64"/>
          <p:cNvSpPr txBox="1"/>
          <p:nvPr/>
        </p:nvSpPr>
        <p:spPr>
          <a:xfrm>
            <a:off x="3846100" y="1219350"/>
            <a:ext cx="4714500" cy="34668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"names"</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"jvm.memory.max"</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"jvm.gc.memory.promoted"</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"http.server.requests"</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"system.cpu.usage"</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"hikaricp.connections.active"</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"process.start.time"</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"reward.summary"</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endParaRPr sz="900">
              <a:solidFill>
                <a:schemeClr val="folHlink"/>
              </a:solidFill>
            </a:endParaRPr>
          </a:p>
        </p:txBody>
      </p:sp>
      <p:sp>
        <p:nvSpPr>
          <p:cNvPr id="747" name="Google Shape;747;p64"/>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/actuator/metrics</a:t>
            </a:r>
            <a:endParaRPr/>
          </a:p>
        </p:txBody>
      </p:sp>
      <p:sp>
        <p:nvSpPr>
          <p:cNvPr id="748" name="Google Shape;748;p64"/>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List of generic and custom metrics measured by the application</a:t>
            </a:r>
            <a:endParaRPr sz="1800"/>
          </a:p>
        </p:txBody>
      </p:sp>
      <p:sp>
        <p:nvSpPr>
          <p:cNvPr id="749" name="Google Shape;749;p64"/>
          <p:cNvSpPr/>
          <p:nvPr/>
        </p:nvSpPr>
        <p:spPr>
          <a:xfrm>
            <a:off x="7172050" y="3644600"/>
            <a:ext cx="1773900" cy="525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t>Custom Metric</a:t>
            </a:r>
            <a:endParaRPr sz="1800"/>
          </a:p>
        </p:txBody>
      </p:sp>
      <p:cxnSp>
        <p:nvCxnSpPr>
          <p:cNvPr id="750" name="Google Shape;750;p64"/>
          <p:cNvCxnSpPr>
            <a:stCxn id="749" idx="1"/>
          </p:cNvCxnSpPr>
          <p:nvPr/>
        </p:nvCxnSpPr>
        <p:spPr>
          <a:xfrm rot="10800000">
            <a:off x="6458350" y="3634550"/>
            <a:ext cx="713700" cy="272700"/>
          </a:xfrm>
          <a:prstGeom prst="straightConnector1">
            <a:avLst/>
          </a:prstGeom>
          <a:noFill/>
          <a:ln w="19050" cap="flat" cmpd="sng">
            <a:solidFill>
              <a:srgbClr val="434343"/>
            </a:solidFill>
            <a:prstDash val="solid"/>
            <a:round/>
            <a:headEnd type="none" w="med" len="med"/>
            <a:tailEnd type="triangle" w="med" len="med"/>
          </a:ln>
        </p:spPr>
      </p:cxnSp>
      <p:sp>
        <p:nvSpPr>
          <p:cNvPr id="751" name="Google Shape;751;p64"/>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30200" algn="l" rtl="0">
              <a:lnSpc>
                <a:spcPct val="100000"/>
              </a:lnSpc>
              <a:spcBef>
                <a:spcPts val="1400"/>
              </a:spcBef>
              <a:spcAft>
                <a:spcPts val="0"/>
              </a:spcAft>
              <a:buClr>
                <a:srgbClr val="138B7C"/>
              </a:buClr>
              <a:buSzPts val="1600"/>
              <a:buChar char="●"/>
            </a:pPr>
            <a:r>
              <a:rPr lang="en" sz="2000" i="1"/>
              <a:t>Not</a:t>
            </a:r>
            <a:r>
              <a:rPr lang="en" sz="2000"/>
              <a:t> exposed by default</a:t>
            </a:r>
            <a:endParaRPr/>
          </a:p>
        </p:txBody>
      </p:sp>
      <p:sp>
        <p:nvSpPr>
          <p:cNvPr id="752" name="Google Shape;752;p6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756"/>
        <p:cNvGrpSpPr/>
        <p:nvPr/>
      </p:nvGrpSpPr>
      <p:grpSpPr>
        <a:xfrm>
          <a:off x="0" y="0"/>
          <a:ext cx="0" cy="0"/>
          <a:chOff x="0" y="0"/>
          <a:chExt cx="0" cy="0"/>
        </a:xfrm>
      </p:grpSpPr>
      <p:sp>
        <p:nvSpPr>
          <p:cNvPr id="757" name="Google Shape;757;p65"/>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i="1"/>
              <a:t>Example:</a:t>
            </a:r>
            <a:r>
              <a:rPr lang="en"/>
              <a:t> /actuator/metrics/http.server.requests</a:t>
            </a:r>
            <a:endParaRPr/>
          </a:p>
        </p:txBody>
      </p:sp>
      <p:sp>
        <p:nvSpPr>
          <p:cNvPr id="758" name="Google Shape;758;p65"/>
          <p:cNvSpPr txBox="1"/>
          <p:nvPr/>
        </p:nvSpPr>
        <p:spPr>
          <a:xfrm>
            <a:off x="1594950" y="865650"/>
            <a:ext cx="5954100" cy="38652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137160" marR="139700" lvl="0" indent="0" algn="l" rtl="0">
              <a:lnSpc>
                <a:spcPct val="115000"/>
              </a:lnSpc>
              <a:spcBef>
                <a:spcPts val="0"/>
              </a:spcBef>
              <a:spcAft>
                <a:spcPts val="0"/>
              </a:spcAft>
              <a:buNone/>
            </a:pP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"name"</a:t>
            </a:r>
            <a:r>
              <a:rPr lang="en" sz="1800">
                <a:solidFill>
                  <a:schemeClr val="folHlink"/>
                </a:solidFill>
              </a:rPr>
              <a:t>: </a:t>
            </a:r>
            <a:r>
              <a:rPr lang="en" sz="1800" b="1">
                <a:solidFill>
                  <a:srgbClr val="008000"/>
                </a:solidFill>
              </a:rPr>
              <a:t>"http.server.requests"</a:t>
            </a: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"measurements"</a:t>
            </a:r>
            <a:r>
              <a:rPr lang="en" sz="1800">
                <a:solidFill>
                  <a:schemeClr val="folHlink"/>
                </a:solidFill>
              </a:rPr>
              <a:t>: [ </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 </a:t>
            </a:r>
            <a:r>
              <a:rPr lang="en" sz="1800" b="1">
                <a:solidFill>
                  <a:srgbClr val="660E7A"/>
                </a:solidFill>
              </a:rPr>
              <a:t>"statistic"</a:t>
            </a:r>
            <a:r>
              <a:rPr lang="en" sz="1800">
                <a:solidFill>
                  <a:schemeClr val="folHlink"/>
                </a:solidFill>
              </a:rPr>
              <a:t>: </a:t>
            </a:r>
            <a:r>
              <a:rPr lang="en" sz="1800" b="1">
                <a:solidFill>
                  <a:srgbClr val="008000"/>
                </a:solidFill>
              </a:rPr>
              <a:t>"COUNT"</a:t>
            </a:r>
            <a:r>
              <a:rPr lang="en" sz="1800">
                <a:solidFill>
                  <a:schemeClr val="folHlink"/>
                </a:solidFill>
              </a:rPr>
              <a:t>, </a:t>
            </a:r>
            <a:r>
              <a:rPr lang="en" sz="1800" b="1">
                <a:solidFill>
                  <a:srgbClr val="660E7A"/>
                </a:solidFill>
              </a:rPr>
              <a:t>"value"</a:t>
            </a:r>
            <a:r>
              <a:rPr lang="en" sz="1800">
                <a:solidFill>
                  <a:schemeClr val="folHlink"/>
                </a:solidFill>
              </a:rPr>
              <a:t>: </a:t>
            </a:r>
            <a:r>
              <a:rPr lang="en" sz="1800">
                <a:solidFill>
                  <a:srgbClr val="0000FF"/>
                </a:solidFill>
              </a:rPr>
              <a:t>13 </a:t>
            </a: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 </a:t>
            </a:r>
            <a:r>
              <a:rPr lang="en" sz="1800" b="1">
                <a:solidFill>
                  <a:srgbClr val="660E7A"/>
                </a:solidFill>
              </a:rPr>
              <a:t>"statistic"</a:t>
            </a:r>
            <a:r>
              <a:rPr lang="en" sz="1800">
                <a:solidFill>
                  <a:schemeClr val="folHlink"/>
                </a:solidFill>
              </a:rPr>
              <a:t>: </a:t>
            </a:r>
            <a:r>
              <a:rPr lang="en" sz="1800" b="1">
                <a:solidFill>
                  <a:srgbClr val="008000"/>
                </a:solidFill>
              </a:rPr>
              <a:t>"MAX"</a:t>
            </a:r>
            <a:r>
              <a:rPr lang="en" sz="1800">
                <a:solidFill>
                  <a:schemeClr val="folHlink"/>
                </a:solidFill>
              </a:rPr>
              <a:t>, </a:t>
            </a:r>
            <a:r>
              <a:rPr lang="en" sz="1800" b="1">
                <a:solidFill>
                  <a:srgbClr val="660E7A"/>
                </a:solidFill>
              </a:rPr>
              <a:t>"value"</a:t>
            </a:r>
            <a:r>
              <a:rPr lang="en" sz="1800">
                <a:solidFill>
                  <a:schemeClr val="folHlink"/>
                </a:solidFill>
              </a:rPr>
              <a:t>: </a:t>
            </a:r>
            <a:r>
              <a:rPr lang="en" sz="1800">
                <a:solidFill>
                  <a:srgbClr val="0000FF"/>
                </a:solidFill>
              </a:rPr>
              <a:t>0.003785154 </a:t>
            </a: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"availableTags"</a:t>
            </a:r>
            <a:r>
              <a:rPr lang="en" sz="1800">
                <a:solidFill>
                  <a:schemeClr val="folHlink"/>
                </a:solidFill>
              </a:rPr>
              <a:t>: [ {</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"tag"</a:t>
            </a:r>
            <a:r>
              <a:rPr lang="en" sz="1800">
                <a:solidFill>
                  <a:schemeClr val="folHlink"/>
                </a:solidFill>
              </a:rPr>
              <a:t>: </a:t>
            </a:r>
            <a:r>
              <a:rPr lang="en" sz="1800" b="1">
                <a:solidFill>
                  <a:srgbClr val="008000"/>
                </a:solidFill>
              </a:rPr>
              <a:t>"method"</a:t>
            </a: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"values"</a:t>
            </a:r>
            <a:r>
              <a:rPr lang="en" sz="1800">
                <a:solidFill>
                  <a:schemeClr val="folHlink"/>
                </a:solidFill>
              </a:rPr>
              <a:t>: [ </a:t>
            </a:r>
            <a:r>
              <a:rPr lang="en" sz="1800" b="1">
                <a:solidFill>
                  <a:srgbClr val="008000"/>
                </a:solidFill>
              </a:rPr>
              <a:t>"POST"</a:t>
            </a:r>
            <a:r>
              <a:rPr lang="en" sz="1800">
                <a:solidFill>
                  <a:schemeClr val="folHlink"/>
                </a:solidFill>
              </a:rPr>
              <a:t>, </a:t>
            </a:r>
            <a:r>
              <a:rPr lang="en" sz="1800" b="1">
                <a:solidFill>
                  <a:srgbClr val="008000"/>
                </a:solidFill>
              </a:rPr>
              <a:t>"GET" </a:t>
            </a:r>
            <a:r>
              <a:rPr lang="en" sz="1800">
                <a:solidFill>
                  <a:schemeClr val="folHlink"/>
                </a:solidFill>
              </a:rPr>
              <a:t>],</a:t>
            </a:r>
            <a:endParaRPr sz="1800" b="1">
              <a:solidFill>
                <a:srgbClr val="008000"/>
              </a:solidFill>
            </a:endParaRPr>
          </a:p>
          <a:p>
            <a:pPr marL="137160" marR="139700" lvl="0" indent="0" algn="l" rtl="0">
              <a:lnSpc>
                <a:spcPct val="115000"/>
              </a:lnSpc>
              <a:spcBef>
                <a:spcPts val="0"/>
              </a:spcBef>
              <a:spcAft>
                <a:spcPts val="0"/>
              </a:spcAft>
              <a:buNone/>
            </a:pPr>
            <a:r>
              <a:rPr lang="en" sz="1800">
                <a:solidFill>
                  <a:schemeClr val="folHlink"/>
                </a:solidFill>
              </a:rPr>
              <a:t>      ...</a:t>
            </a:r>
            <a:endParaRPr sz="1800">
              <a:solidFill>
                <a:schemeClr val="folHlink"/>
              </a:solidFill>
            </a:endParaRPr>
          </a:p>
          <a:p>
            <a:pPr marL="137160" marR="139700" lvl="0" indent="0" algn="l" rtl="0">
              <a:lnSpc>
                <a:spcPct val="115000"/>
              </a:lnSpc>
              <a:spcBef>
                <a:spcPts val="0"/>
              </a:spcBef>
              <a:spcAft>
                <a:spcPts val="0"/>
              </a:spcAft>
              <a:buClr>
                <a:schemeClr val="folHlink"/>
              </a:buClr>
              <a:buSzPts val="1100"/>
              <a:buFont typeface="Arial"/>
              <a:buNone/>
            </a:pPr>
            <a:r>
              <a:rPr lang="en" sz="1800">
                <a:solidFill>
                  <a:schemeClr val="folHlink"/>
                </a:solidFill>
              </a:rPr>
              <a:t>}</a:t>
            </a:r>
            <a:endParaRPr sz="1800">
              <a:solidFill>
                <a:schemeClr val="folHlink"/>
              </a:solidFill>
            </a:endParaRPr>
          </a:p>
        </p:txBody>
      </p:sp>
      <p:sp>
        <p:nvSpPr>
          <p:cNvPr id="759" name="Google Shape;759;p6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VMware_White_16x9_2020">
  <a:themeElements>
    <a:clrScheme name="VMware 2019">
      <a:dk1>
        <a:srgbClr val="717074"/>
      </a:dk1>
      <a:lt1>
        <a:srgbClr val="FFFFFF"/>
      </a:lt1>
      <a:dk2>
        <a:srgbClr val="3F3F3F"/>
      </a:dk2>
      <a:lt2>
        <a:srgbClr val="F2F2F2"/>
      </a:lt2>
      <a:accent1>
        <a:srgbClr val="0091DA"/>
      </a:accent1>
      <a:accent2>
        <a:srgbClr val="1A428A"/>
      </a:accent2>
      <a:accent3>
        <a:srgbClr val="00C1D5"/>
      </a:accent3>
      <a:accent4>
        <a:srgbClr val="78BE20"/>
      </a:accent4>
      <a:accent5>
        <a:srgbClr val="7F35B2"/>
      </a:accent5>
      <a:accent6>
        <a:srgbClr val="387C2C"/>
      </a:accent6>
      <a:hlink>
        <a:srgbClr val="006990"/>
      </a:hlink>
      <a:folHlink>
        <a:srgbClr val="00699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654</TotalTime>
  <Words>2610</Words>
  <Application>Microsoft Office PowerPoint</Application>
  <PresentationFormat>On-screen Show (16:9)</PresentationFormat>
  <Paragraphs>526</Paragraphs>
  <Slides>44</Slides>
  <Notes>43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Proxima Nova</vt:lpstr>
      <vt:lpstr>Arial</vt:lpstr>
      <vt:lpstr>Courier New</vt:lpstr>
      <vt:lpstr>Merriweather Sans</vt:lpstr>
      <vt:lpstr>Roboto</vt:lpstr>
      <vt:lpstr>Calibri</vt:lpstr>
      <vt:lpstr>VMware_White_16x9_2020</vt:lpstr>
      <vt:lpstr>Spring Boot Actuator and Health Indicators</vt:lpstr>
      <vt:lpstr>PowerPoint Presentation</vt:lpstr>
      <vt:lpstr>Agenda </vt:lpstr>
      <vt:lpstr>Actuator</vt:lpstr>
      <vt:lpstr>Actuator</vt:lpstr>
      <vt:lpstr>/actuator/info</vt:lpstr>
      <vt:lpstr>/actuator/health</vt:lpstr>
      <vt:lpstr>/actuator/metrics</vt:lpstr>
      <vt:lpstr>Example: /actuator/metrics/http.server.requests</vt:lpstr>
      <vt:lpstr>Agenda </vt:lpstr>
      <vt:lpstr>Adding the Actuator dependency </vt:lpstr>
      <vt:lpstr>Some of the Available Actuator Endpoints - 1 </vt:lpstr>
      <vt:lpstr>Some of the Available Actuator Endpoints - 2 </vt:lpstr>
      <vt:lpstr>Actuator Endpoints: Enabled vs Exposed</vt:lpstr>
      <vt:lpstr>HTTP Actuator Endpoints</vt:lpstr>
      <vt:lpstr>Exposing HTTP Endpoints</vt:lpstr>
      <vt:lpstr>Secure Endpoints - Aligned with Spring Security</vt:lpstr>
      <vt:lpstr>Agenda </vt:lpstr>
      <vt:lpstr>Metrics </vt:lpstr>
      <vt:lpstr>Custom metrics</vt:lpstr>
      <vt:lpstr>Hierarchical vs Dimensional Metrics</vt:lpstr>
      <vt:lpstr>Hierarchical Metrics</vt:lpstr>
      <vt:lpstr>Dimensional Metrics</vt:lpstr>
      <vt:lpstr>MeterRegistry - Timer</vt:lpstr>
      <vt:lpstr>Recording to a DistributionSummary</vt:lpstr>
      <vt:lpstr>Example: /actuator/metrics/reward.summary</vt:lpstr>
      <vt:lpstr>Agenda </vt:lpstr>
      <vt:lpstr>/actuator/health</vt:lpstr>
      <vt:lpstr>More Health Details Possible</vt:lpstr>
      <vt:lpstr>Group Health Indicators </vt:lpstr>
      <vt:lpstr>Configure Health Indicator Group Individually</vt:lpstr>
      <vt:lpstr>List of Auto-configured HealthIndicators</vt:lpstr>
      <vt:lpstr>/actuator/health</vt:lpstr>
      <vt:lpstr>/actuator/health</vt:lpstr>
      <vt:lpstr>Implementing a custom Health Indicator</vt:lpstr>
      <vt:lpstr>/actuator/health</vt:lpstr>
      <vt:lpstr>Adding Detailed Health Indicator Information</vt:lpstr>
      <vt:lpstr>Adding Detailed Health Indicator Information</vt:lpstr>
      <vt:lpstr>Agenda </vt:lpstr>
      <vt:lpstr>Actuator data </vt:lpstr>
      <vt:lpstr>Integration Options</vt:lpstr>
      <vt:lpstr>Monitoring with timer</vt:lpstr>
      <vt:lpstr>More info on external monitoring</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Spring Boot Actuator and Health Indicators</dc:title>
  <cp:lastModifiedBy>Kannan Manoharan</cp:lastModifiedBy>
  <cp:revision>3</cp:revision>
  <dcterms:modified xsi:type="dcterms:W3CDTF">2025-04-01T03:47:18Z</dcterms:modified>
</cp:coreProperties>
</file>